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55" r:id="rId2"/>
    <p:sldMasterId id="2147483813" r:id="rId3"/>
    <p:sldMasterId id="2147484162" r:id="rId4"/>
    <p:sldMasterId id="2147484208" r:id="rId5"/>
    <p:sldMasterId id="2147484233" r:id="rId6"/>
    <p:sldMasterId id="2147484258" r:id="rId7"/>
    <p:sldMasterId id="2147484292" r:id="rId8"/>
    <p:sldMasterId id="2147484310" r:id="rId9"/>
  </p:sldMasterIdLst>
  <p:notesMasterIdLst>
    <p:notesMasterId r:id="rId20"/>
  </p:notesMasterIdLst>
  <p:sldIdLst>
    <p:sldId id="256" r:id="rId10"/>
    <p:sldId id="2147475443" r:id="rId11"/>
    <p:sldId id="2147475346" r:id="rId12"/>
    <p:sldId id="2076136727" r:id="rId13"/>
    <p:sldId id="2147475441" r:id="rId14"/>
    <p:sldId id="2076136942" r:id="rId15"/>
    <p:sldId id="2147475442" r:id="rId16"/>
    <p:sldId id="2147475444" r:id="rId17"/>
    <p:sldId id="2076136930" r:id="rId18"/>
    <p:sldId id="214747544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8" d="100"/>
          <a:sy n="68" d="100"/>
        </p:scale>
        <p:origin x="132" y="6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13F02-0CA0-4FC1-8A18-FA58F3262F79}"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7B085-0AAC-41D9-A90A-569CDCB85CF3}" type="slidenum">
              <a:rPr lang="en-US" smtClean="0"/>
              <a:t>‹#›</a:t>
            </a:fld>
            <a:endParaRPr lang="en-US"/>
          </a:p>
        </p:txBody>
      </p:sp>
    </p:spTree>
    <p:extLst>
      <p:ext uri="{BB962C8B-B14F-4D97-AF65-F5344CB8AC3E}">
        <p14:creationId xmlns:p14="http://schemas.microsoft.com/office/powerpoint/2010/main" val="164689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9"/>
        <p:cNvGrpSpPr/>
        <p:nvPr/>
      </p:nvGrpSpPr>
      <p:grpSpPr>
        <a:xfrm>
          <a:off x="0" y="0"/>
          <a:ext cx="0" cy="0"/>
          <a:chOff x="0" y="0"/>
          <a:chExt cx="0" cy="0"/>
        </a:xfrm>
      </p:grpSpPr>
      <p:sp>
        <p:nvSpPr>
          <p:cNvPr id="9460" name="Google Shape;946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1" name="Google Shape;94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3e13d9a7e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3e13d9a7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341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78A052C4-0381-079E-24CE-4D6CCF9837D5}"/>
            </a:ext>
          </a:extLst>
        </p:cNvPr>
        <p:cNvGrpSpPr/>
        <p:nvPr/>
      </p:nvGrpSpPr>
      <p:grpSpPr>
        <a:xfrm>
          <a:off x="0" y="0"/>
          <a:ext cx="0" cy="0"/>
          <a:chOff x="0" y="0"/>
          <a:chExt cx="0" cy="0"/>
        </a:xfrm>
      </p:grpSpPr>
      <p:sp>
        <p:nvSpPr>
          <p:cNvPr id="355" name="Google Shape;355;g5465e7bc0b_1_354:notes">
            <a:extLst>
              <a:ext uri="{FF2B5EF4-FFF2-40B4-BE49-F238E27FC236}">
                <a16:creationId xmlns:a16="http://schemas.microsoft.com/office/drawing/2014/main" id="{C9A38A05-7158-F9F4-9517-251BF51FB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465e7bc0b_1_354:notes">
            <a:extLst>
              <a:ext uri="{FF2B5EF4-FFF2-40B4-BE49-F238E27FC236}">
                <a16:creationId xmlns:a16="http://schemas.microsoft.com/office/drawing/2014/main" id="{E982E36B-15F5-DBED-71BB-0D237BDCC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177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425F6938-59C2-ECE5-82BD-D44B8C6FEBE3}"/>
            </a:ext>
          </a:extLst>
        </p:cNvPr>
        <p:cNvGrpSpPr/>
        <p:nvPr/>
      </p:nvGrpSpPr>
      <p:grpSpPr>
        <a:xfrm>
          <a:off x="0" y="0"/>
          <a:ext cx="0" cy="0"/>
          <a:chOff x="0" y="0"/>
          <a:chExt cx="0" cy="0"/>
        </a:xfrm>
      </p:grpSpPr>
      <p:sp>
        <p:nvSpPr>
          <p:cNvPr id="355" name="Google Shape;355;g5465e7bc0b_1_354:notes">
            <a:extLst>
              <a:ext uri="{FF2B5EF4-FFF2-40B4-BE49-F238E27FC236}">
                <a16:creationId xmlns:a16="http://schemas.microsoft.com/office/drawing/2014/main" id="{02E99212-4B98-FF0A-E08A-4DC0FE3C49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465e7bc0b_1_354:notes">
            <a:extLst>
              <a:ext uri="{FF2B5EF4-FFF2-40B4-BE49-F238E27FC236}">
                <a16:creationId xmlns:a16="http://schemas.microsoft.com/office/drawing/2014/main" id="{161B7CA3-8EFF-64F2-E183-D2D828FB8A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2484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3e13d9a7e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3e13d9a7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3703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2D1021BA-7B90-EC27-F64B-A8F7DE53300F}"/>
            </a:ext>
          </a:extLst>
        </p:cNvPr>
        <p:cNvGrpSpPr/>
        <p:nvPr/>
      </p:nvGrpSpPr>
      <p:grpSpPr>
        <a:xfrm>
          <a:off x="0" y="0"/>
          <a:ext cx="0" cy="0"/>
          <a:chOff x="0" y="0"/>
          <a:chExt cx="0" cy="0"/>
        </a:xfrm>
      </p:grpSpPr>
      <p:sp>
        <p:nvSpPr>
          <p:cNvPr id="355" name="Google Shape;355;g5465e7bc0b_1_354:notes">
            <a:extLst>
              <a:ext uri="{FF2B5EF4-FFF2-40B4-BE49-F238E27FC236}">
                <a16:creationId xmlns:a16="http://schemas.microsoft.com/office/drawing/2014/main" id="{B8CA1F76-E825-D31B-FD5A-57B1B383EB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465e7bc0b_1_354:notes">
            <a:extLst>
              <a:ext uri="{FF2B5EF4-FFF2-40B4-BE49-F238E27FC236}">
                <a16:creationId xmlns:a16="http://schemas.microsoft.com/office/drawing/2014/main" id="{6DB8AA21-0C61-CB0B-AA6F-CBFFD12E76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189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214"/>
        <p:cNvGrpSpPr/>
        <p:nvPr/>
      </p:nvGrpSpPr>
      <p:grpSpPr>
        <a:xfrm>
          <a:off x="0" y="0"/>
          <a:ext cx="0" cy="0"/>
          <a:chOff x="0" y="0"/>
          <a:chExt cx="0" cy="0"/>
        </a:xfrm>
      </p:grpSpPr>
      <p:sp>
        <p:nvSpPr>
          <p:cNvPr id="5215" name="Google Shape;5215;p16"/>
          <p:cNvSpPr txBox="1">
            <a:spLocks noGrp="1"/>
          </p:cNvSpPr>
          <p:nvPr>
            <p:ph type="title"/>
          </p:nvPr>
        </p:nvSpPr>
        <p:spPr>
          <a:xfrm>
            <a:off x="609600" y="232230"/>
            <a:ext cx="10972800" cy="1364400"/>
          </a:xfrm>
          <a:prstGeom prst="rect">
            <a:avLst/>
          </a:prstGeom>
          <a:noFill/>
          <a:ln>
            <a:noFill/>
          </a:ln>
        </p:spPr>
        <p:txBody>
          <a:bodyPr spcFirstLastPara="1" wrap="square" lIns="91425" tIns="45700" rIns="91425" bIns="45700" anchor="ctr" anchorCtr="0">
            <a:normAutofit/>
          </a:bodyPr>
          <a:lstStyle>
            <a:lvl1pPr lvl="0" algn="ctr" rtl="0">
              <a:lnSpc>
                <a:spcPct val="85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16" name="Google Shape;5216;p16"/>
          <p:cNvSpPr txBox="1">
            <a:spLocks noGrp="1"/>
          </p:cNvSpPr>
          <p:nvPr>
            <p:ph type="body" idx="1"/>
          </p:nvPr>
        </p:nvSpPr>
        <p:spPr>
          <a:xfrm>
            <a:off x="609600" y="1654630"/>
            <a:ext cx="10972800" cy="4513800"/>
          </a:xfrm>
          <a:prstGeom prst="rect">
            <a:avLst/>
          </a:prstGeom>
          <a:noFill/>
          <a:ln>
            <a:noFill/>
          </a:ln>
        </p:spPr>
        <p:txBody>
          <a:bodyPr spcFirstLastPara="1" wrap="square" lIns="91425" tIns="45700" rIns="91425" bIns="45700" anchor="t" anchorCtr="0">
            <a:normAutofit/>
          </a:bodyPr>
          <a:lstStyle>
            <a:lvl1pPr marL="457200" lvl="0" indent="-342900" algn="l" rtl="0">
              <a:lnSpc>
                <a:spcPct val="85000"/>
              </a:lnSpc>
              <a:spcBef>
                <a:spcPts val="1300"/>
              </a:spcBef>
              <a:spcAft>
                <a:spcPts val="0"/>
              </a:spcAft>
              <a:buClr>
                <a:srgbClr val="262626"/>
              </a:buClr>
              <a:buSzPts val="1800"/>
              <a:buChar char=" "/>
              <a:defRPr/>
            </a:lvl1pPr>
            <a:lvl2pPr marL="914400" lvl="1" indent="-342900" algn="l" rtl="0">
              <a:lnSpc>
                <a:spcPct val="85000"/>
              </a:lnSpc>
              <a:spcBef>
                <a:spcPts val="600"/>
              </a:spcBef>
              <a:spcAft>
                <a:spcPts val="0"/>
              </a:spcAft>
              <a:buClr>
                <a:srgbClr val="262626"/>
              </a:buClr>
              <a:buSzPts val="1800"/>
              <a:buChar char=" "/>
              <a:defRPr/>
            </a:lvl2pPr>
            <a:lvl3pPr marL="1371600" lvl="2" indent="-342900" algn="l" rtl="0">
              <a:lnSpc>
                <a:spcPct val="85000"/>
              </a:lnSpc>
              <a:spcBef>
                <a:spcPts val="600"/>
              </a:spcBef>
              <a:spcAft>
                <a:spcPts val="0"/>
              </a:spcAft>
              <a:buClr>
                <a:srgbClr val="262626"/>
              </a:buClr>
              <a:buSzPts val="1800"/>
              <a:buChar char=" "/>
              <a:defRPr/>
            </a:lvl3pPr>
            <a:lvl4pPr marL="1828800" lvl="3" indent="-342900" algn="l" rtl="0">
              <a:lnSpc>
                <a:spcPct val="85000"/>
              </a:lnSpc>
              <a:spcBef>
                <a:spcPts val="600"/>
              </a:spcBef>
              <a:spcAft>
                <a:spcPts val="0"/>
              </a:spcAft>
              <a:buClr>
                <a:srgbClr val="262626"/>
              </a:buClr>
              <a:buSzPts val="1800"/>
              <a:buChar char=" "/>
              <a:defRPr/>
            </a:lvl4pPr>
            <a:lvl5pPr marL="2286000" lvl="4" indent="-342900" algn="l" rtl="0">
              <a:lnSpc>
                <a:spcPct val="85000"/>
              </a:lnSpc>
              <a:spcBef>
                <a:spcPts val="600"/>
              </a:spcBef>
              <a:spcAft>
                <a:spcPts val="0"/>
              </a:spcAft>
              <a:buClr>
                <a:srgbClr val="262626"/>
              </a:buClr>
              <a:buSzPts val="1800"/>
              <a:buChar char=" "/>
              <a:defRPr/>
            </a:lvl5pPr>
            <a:lvl6pPr marL="2743200" lvl="5" indent="-342900" algn="l" rtl="0">
              <a:lnSpc>
                <a:spcPct val="85000"/>
              </a:lnSpc>
              <a:spcBef>
                <a:spcPts val="600"/>
              </a:spcBef>
              <a:spcAft>
                <a:spcPts val="0"/>
              </a:spcAft>
              <a:buClr>
                <a:srgbClr val="262626"/>
              </a:buClr>
              <a:buSzPts val="1800"/>
              <a:buChar char=" "/>
              <a:defRPr/>
            </a:lvl6pPr>
            <a:lvl7pPr marL="3200400" lvl="6" indent="-342900" algn="l" rtl="0">
              <a:lnSpc>
                <a:spcPct val="85000"/>
              </a:lnSpc>
              <a:spcBef>
                <a:spcPts val="600"/>
              </a:spcBef>
              <a:spcAft>
                <a:spcPts val="0"/>
              </a:spcAft>
              <a:buClr>
                <a:srgbClr val="262626"/>
              </a:buClr>
              <a:buSzPts val="1800"/>
              <a:buChar char=" "/>
              <a:defRPr/>
            </a:lvl7pPr>
            <a:lvl8pPr marL="3657600" lvl="7" indent="-342900" algn="l" rtl="0">
              <a:lnSpc>
                <a:spcPct val="85000"/>
              </a:lnSpc>
              <a:spcBef>
                <a:spcPts val="600"/>
              </a:spcBef>
              <a:spcAft>
                <a:spcPts val="0"/>
              </a:spcAft>
              <a:buClr>
                <a:srgbClr val="262626"/>
              </a:buClr>
              <a:buSzPts val="1800"/>
              <a:buChar char=" "/>
              <a:defRPr/>
            </a:lvl8pPr>
            <a:lvl9pPr marL="4114800" lvl="8" indent="-342900" algn="l" rtl="0">
              <a:lnSpc>
                <a:spcPct val="85000"/>
              </a:lnSpc>
              <a:spcBef>
                <a:spcPts val="600"/>
              </a:spcBef>
              <a:spcAft>
                <a:spcPts val="0"/>
              </a:spcAft>
              <a:buClr>
                <a:srgbClr val="262626"/>
              </a:buClr>
              <a:buSzPts val="1800"/>
              <a:buChar char=" "/>
              <a:defRPr/>
            </a:lvl9pPr>
          </a:lstStyle>
          <a:p>
            <a:endParaRPr/>
          </a:p>
        </p:txBody>
      </p:sp>
      <p:sp>
        <p:nvSpPr>
          <p:cNvPr id="5217" name="Google Shape;5217;p1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fld id="{C356992F-B149-4393-B296-1BDA9AE3E2EC}" type="datetime1">
              <a:rPr lang="en-US" altLang="zh-CN" smtClean="0"/>
              <a:t>2/17/2025</a:t>
            </a:fld>
            <a:endParaRPr/>
          </a:p>
        </p:txBody>
      </p:sp>
      <p:sp>
        <p:nvSpPr>
          <p:cNvPr id="5218" name="Google Shape;5218;p1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219" name="Google Shape;5219;p16"/>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3942330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5270"/>
        <p:cNvGrpSpPr/>
        <p:nvPr/>
      </p:nvGrpSpPr>
      <p:grpSpPr>
        <a:xfrm>
          <a:off x="0" y="0"/>
          <a:ext cx="0" cy="0"/>
          <a:chOff x="0" y="0"/>
          <a:chExt cx="0" cy="0"/>
        </a:xfrm>
      </p:grpSpPr>
      <p:sp>
        <p:nvSpPr>
          <p:cNvPr id="5271" name="Google Shape;5271;p25"/>
          <p:cNvSpPr txBox="1">
            <a:spLocks noGrp="1"/>
          </p:cNvSpPr>
          <p:nvPr>
            <p:ph type="title"/>
          </p:nvPr>
        </p:nvSpPr>
        <p:spPr>
          <a:xfrm>
            <a:off x="609600" y="232230"/>
            <a:ext cx="10972800" cy="1364400"/>
          </a:xfrm>
          <a:prstGeom prst="rect">
            <a:avLst/>
          </a:prstGeom>
          <a:noFill/>
          <a:ln>
            <a:noFill/>
          </a:ln>
        </p:spPr>
        <p:txBody>
          <a:bodyPr spcFirstLastPara="1" wrap="square" lIns="91425" tIns="45700" rIns="91425" bIns="45700" anchor="ctr" anchorCtr="0">
            <a:normAutofit/>
          </a:bodyPr>
          <a:lstStyle>
            <a:lvl1pPr lvl="0" algn="ctr" rtl="0">
              <a:lnSpc>
                <a:spcPct val="85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72" name="Google Shape;5272;p25"/>
          <p:cNvSpPr txBox="1">
            <a:spLocks noGrp="1"/>
          </p:cNvSpPr>
          <p:nvPr>
            <p:ph type="body" idx="1"/>
          </p:nvPr>
        </p:nvSpPr>
        <p:spPr>
          <a:xfrm rot="5400000">
            <a:off x="3839100" y="-1574870"/>
            <a:ext cx="4513800" cy="10972800"/>
          </a:xfrm>
          <a:prstGeom prst="rect">
            <a:avLst/>
          </a:prstGeom>
          <a:noFill/>
          <a:ln>
            <a:noFill/>
          </a:ln>
        </p:spPr>
        <p:txBody>
          <a:bodyPr spcFirstLastPara="1" wrap="square" lIns="91425" tIns="45700" rIns="91425" bIns="45700" anchor="t" anchorCtr="0">
            <a:normAutofit/>
          </a:bodyPr>
          <a:lstStyle>
            <a:lvl1pPr marL="457200" lvl="0" indent="-342900" algn="l" rtl="0">
              <a:lnSpc>
                <a:spcPct val="85000"/>
              </a:lnSpc>
              <a:spcBef>
                <a:spcPts val="1300"/>
              </a:spcBef>
              <a:spcAft>
                <a:spcPts val="0"/>
              </a:spcAft>
              <a:buClr>
                <a:srgbClr val="262626"/>
              </a:buClr>
              <a:buSzPts val="1800"/>
              <a:buChar char=" "/>
              <a:defRPr/>
            </a:lvl1pPr>
            <a:lvl2pPr marL="914400" lvl="1" indent="-342900" algn="l" rtl="0">
              <a:lnSpc>
                <a:spcPct val="85000"/>
              </a:lnSpc>
              <a:spcBef>
                <a:spcPts val="600"/>
              </a:spcBef>
              <a:spcAft>
                <a:spcPts val="0"/>
              </a:spcAft>
              <a:buClr>
                <a:srgbClr val="262626"/>
              </a:buClr>
              <a:buSzPts val="1800"/>
              <a:buChar char=" "/>
              <a:defRPr/>
            </a:lvl2pPr>
            <a:lvl3pPr marL="1371600" lvl="2" indent="-342900" algn="l" rtl="0">
              <a:lnSpc>
                <a:spcPct val="85000"/>
              </a:lnSpc>
              <a:spcBef>
                <a:spcPts val="600"/>
              </a:spcBef>
              <a:spcAft>
                <a:spcPts val="0"/>
              </a:spcAft>
              <a:buClr>
                <a:srgbClr val="262626"/>
              </a:buClr>
              <a:buSzPts val="1800"/>
              <a:buChar char=" "/>
              <a:defRPr/>
            </a:lvl3pPr>
            <a:lvl4pPr marL="1828800" lvl="3" indent="-342900" algn="l" rtl="0">
              <a:lnSpc>
                <a:spcPct val="85000"/>
              </a:lnSpc>
              <a:spcBef>
                <a:spcPts val="600"/>
              </a:spcBef>
              <a:spcAft>
                <a:spcPts val="0"/>
              </a:spcAft>
              <a:buClr>
                <a:srgbClr val="262626"/>
              </a:buClr>
              <a:buSzPts val="1800"/>
              <a:buChar char=" "/>
              <a:defRPr/>
            </a:lvl4pPr>
            <a:lvl5pPr marL="2286000" lvl="4" indent="-342900" algn="l" rtl="0">
              <a:lnSpc>
                <a:spcPct val="85000"/>
              </a:lnSpc>
              <a:spcBef>
                <a:spcPts val="600"/>
              </a:spcBef>
              <a:spcAft>
                <a:spcPts val="0"/>
              </a:spcAft>
              <a:buClr>
                <a:srgbClr val="262626"/>
              </a:buClr>
              <a:buSzPts val="1800"/>
              <a:buChar char=" "/>
              <a:defRPr/>
            </a:lvl5pPr>
            <a:lvl6pPr marL="2743200" lvl="5" indent="-342900" algn="l" rtl="0">
              <a:lnSpc>
                <a:spcPct val="85000"/>
              </a:lnSpc>
              <a:spcBef>
                <a:spcPts val="600"/>
              </a:spcBef>
              <a:spcAft>
                <a:spcPts val="0"/>
              </a:spcAft>
              <a:buClr>
                <a:srgbClr val="262626"/>
              </a:buClr>
              <a:buSzPts val="1800"/>
              <a:buChar char=" "/>
              <a:defRPr/>
            </a:lvl6pPr>
            <a:lvl7pPr marL="3200400" lvl="6" indent="-342900" algn="l" rtl="0">
              <a:lnSpc>
                <a:spcPct val="85000"/>
              </a:lnSpc>
              <a:spcBef>
                <a:spcPts val="600"/>
              </a:spcBef>
              <a:spcAft>
                <a:spcPts val="0"/>
              </a:spcAft>
              <a:buClr>
                <a:srgbClr val="262626"/>
              </a:buClr>
              <a:buSzPts val="1800"/>
              <a:buChar char=" "/>
              <a:defRPr/>
            </a:lvl7pPr>
            <a:lvl8pPr marL="3657600" lvl="7" indent="-342900" algn="l" rtl="0">
              <a:lnSpc>
                <a:spcPct val="85000"/>
              </a:lnSpc>
              <a:spcBef>
                <a:spcPts val="600"/>
              </a:spcBef>
              <a:spcAft>
                <a:spcPts val="0"/>
              </a:spcAft>
              <a:buClr>
                <a:srgbClr val="262626"/>
              </a:buClr>
              <a:buSzPts val="1800"/>
              <a:buChar char=" "/>
              <a:defRPr/>
            </a:lvl8pPr>
            <a:lvl9pPr marL="4114800" lvl="8" indent="-342900" algn="l" rtl="0">
              <a:lnSpc>
                <a:spcPct val="85000"/>
              </a:lnSpc>
              <a:spcBef>
                <a:spcPts val="600"/>
              </a:spcBef>
              <a:spcAft>
                <a:spcPts val="0"/>
              </a:spcAft>
              <a:buClr>
                <a:srgbClr val="262626"/>
              </a:buClr>
              <a:buSzPts val="1800"/>
              <a:buChar char=" "/>
              <a:defRPr/>
            </a:lvl9pPr>
          </a:lstStyle>
          <a:p>
            <a:endParaRPr/>
          </a:p>
        </p:txBody>
      </p:sp>
      <p:sp>
        <p:nvSpPr>
          <p:cNvPr id="5273" name="Google Shape;5273;p2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fld id="{B532062C-BA4F-4614-9FFE-558946DF1FD8}" type="datetime1">
              <a:rPr lang="en-US" altLang="zh-CN" smtClean="0"/>
              <a:t>2/17/2025</a:t>
            </a:fld>
            <a:endParaRPr/>
          </a:p>
        </p:txBody>
      </p:sp>
      <p:sp>
        <p:nvSpPr>
          <p:cNvPr id="5274" name="Google Shape;5274;p2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275" name="Google Shape;5275;p25"/>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1079147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 text 6">
  <p:cSld name="Title + text 6">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1108267" y="501997"/>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atin typeface="华文中宋" panose="02010600040101010101" pitchFamily="2" charset="-122"/>
                <a:ea typeface="华文中宋" panose="02010600040101010101" pitchFamily="2" charset="-122"/>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dirty="0"/>
          </a:p>
        </p:txBody>
      </p:sp>
      <p:sp>
        <p:nvSpPr>
          <p:cNvPr id="107" name="Google Shape;107;p19"/>
          <p:cNvSpPr txBox="1">
            <a:spLocks noGrp="1"/>
          </p:cNvSpPr>
          <p:nvPr>
            <p:ph type="subTitle" idx="1"/>
          </p:nvPr>
        </p:nvSpPr>
        <p:spPr>
          <a:xfrm>
            <a:off x="1108267" y="3085633"/>
            <a:ext cx="41088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dirty="0"/>
          </a:p>
        </p:txBody>
      </p:sp>
    </p:spTree>
    <p:extLst>
      <p:ext uri="{BB962C8B-B14F-4D97-AF65-F5344CB8AC3E}">
        <p14:creationId xmlns:p14="http://schemas.microsoft.com/office/powerpoint/2010/main" val="30944706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Resources">
  <p:cSld name="Resources">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856067" y="1703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000000"/>
              </a:buClr>
              <a:buSzPts val="1200"/>
              <a:buChar char="●"/>
              <a:defRPr>
                <a:solidFill>
                  <a:srgbClr val="000000"/>
                </a:solidFill>
                <a:latin typeface="华文中宋" panose="02010600040101010101" pitchFamily="2" charset="-122"/>
                <a:ea typeface="华文中宋" panose="02010600040101010101" pitchFamily="2" charset="-122"/>
              </a:defRPr>
            </a:lvl1pPr>
            <a:lvl2pPr marL="1219170" lvl="1" indent="-406390" rtl="0">
              <a:spcBef>
                <a:spcPts val="2133"/>
              </a:spcBef>
              <a:spcAft>
                <a:spcPts val="0"/>
              </a:spcAft>
              <a:buClr>
                <a:srgbClr val="000000"/>
              </a:buClr>
              <a:buSzPts val="1200"/>
              <a:buChar char="○"/>
              <a:defRPr>
                <a:solidFill>
                  <a:srgbClr val="000000"/>
                </a:solidFill>
              </a:defRPr>
            </a:lvl2pPr>
            <a:lvl3pPr marL="1828754" lvl="2" indent="-406390" rtl="0">
              <a:spcBef>
                <a:spcPts val="2133"/>
              </a:spcBef>
              <a:spcAft>
                <a:spcPts val="0"/>
              </a:spcAft>
              <a:buClr>
                <a:srgbClr val="000000"/>
              </a:buClr>
              <a:buSzPts val="1200"/>
              <a:buChar char="■"/>
              <a:defRPr>
                <a:solidFill>
                  <a:srgbClr val="000000"/>
                </a:solidFill>
              </a:defRPr>
            </a:lvl3pPr>
            <a:lvl4pPr marL="2438339" lvl="3" indent="-406390" rtl="0">
              <a:spcBef>
                <a:spcPts val="2133"/>
              </a:spcBef>
              <a:spcAft>
                <a:spcPts val="0"/>
              </a:spcAft>
              <a:buClr>
                <a:srgbClr val="000000"/>
              </a:buClr>
              <a:buSzPts val="1200"/>
              <a:buChar char="●"/>
              <a:defRPr>
                <a:solidFill>
                  <a:srgbClr val="000000"/>
                </a:solidFill>
              </a:defRPr>
            </a:lvl4pPr>
            <a:lvl5pPr marL="3047924" lvl="4" indent="-406390" rtl="0">
              <a:spcBef>
                <a:spcPts val="2133"/>
              </a:spcBef>
              <a:spcAft>
                <a:spcPts val="0"/>
              </a:spcAft>
              <a:buClr>
                <a:srgbClr val="000000"/>
              </a:buClr>
              <a:buSzPts val="1200"/>
              <a:buChar char="○"/>
              <a:defRPr>
                <a:solidFill>
                  <a:srgbClr val="000000"/>
                </a:solidFill>
              </a:defRPr>
            </a:lvl5pPr>
            <a:lvl6pPr marL="3657509" lvl="5" indent="-406390" rtl="0">
              <a:spcBef>
                <a:spcPts val="2133"/>
              </a:spcBef>
              <a:spcAft>
                <a:spcPts val="0"/>
              </a:spcAft>
              <a:buClr>
                <a:srgbClr val="000000"/>
              </a:buClr>
              <a:buSzPts val="1200"/>
              <a:buChar char="■"/>
              <a:defRPr>
                <a:solidFill>
                  <a:srgbClr val="000000"/>
                </a:solidFill>
              </a:defRPr>
            </a:lvl6pPr>
            <a:lvl7pPr marL="4267093" lvl="6" indent="-406390" rtl="0">
              <a:spcBef>
                <a:spcPts val="2133"/>
              </a:spcBef>
              <a:spcAft>
                <a:spcPts val="0"/>
              </a:spcAft>
              <a:buClr>
                <a:srgbClr val="000000"/>
              </a:buClr>
              <a:buSzPts val="1200"/>
              <a:buChar char="●"/>
              <a:defRPr>
                <a:solidFill>
                  <a:srgbClr val="000000"/>
                </a:solidFill>
              </a:defRPr>
            </a:lvl7pPr>
            <a:lvl8pPr marL="4876678" lvl="7" indent="-406390" rtl="0">
              <a:spcBef>
                <a:spcPts val="2133"/>
              </a:spcBef>
              <a:spcAft>
                <a:spcPts val="0"/>
              </a:spcAft>
              <a:buClr>
                <a:srgbClr val="000000"/>
              </a:buClr>
              <a:buSzPts val="1200"/>
              <a:buChar char="○"/>
              <a:defRPr>
                <a:solidFill>
                  <a:srgbClr val="000000"/>
                </a:solidFill>
              </a:defRPr>
            </a:lvl8pPr>
            <a:lvl9pPr marL="5486263" lvl="8" indent="-406390" rtl="0">
              <a:spcBef>
                <a:spcPts val="2133"/>
              </a:spcBef>
              <a:spcAft>
                <a:spcPts val="2133"/>
              </a:spcAft>
              <a:buClr>
                <a:srgbClr val="000000"/>
              </a:buClr>
              <a:buSzPts val="1200"/>
              <a:buChar char="■"/>
              <a:defRPr>
                <a:solidFill>
                  <a:srgbClr val="000000"/>
                </a:solidFill>
              </a:defRPr>
            </a:lvl9pPr>
          </a:lstStyle>
          <a:p>
            <a:endParaRPr dirty="0"/>
          </a:p>
        </p:txBody>
      </p:sp>
      <p:sp>
        <p:nvSpPr>
          <p:cNvPr id="113" name="Google Shape;113;p21"/>
          <p:cNvSpPr txBox="1">
            <a:spLocks noGrp="1"/>
          </p:cNvSpPr>
          <p:nvPr>
            <p:ph type="ctrTitle"/>
          </p:nvPr>
        </p:nvSpPr>
        <p:spPr>
          <a:xfrm rot="5400000">
            <a:off x="9230812"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atin typeface="华文中宋" panose="02010600040101010101" pitchFamily="2" charset="-122"/>
                <a:ea typeface="华文中宋" panose="02010600040101010101" pitchFamily="2" charset="-122"/>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dirty="0"/>
          </a:p>
        </p:txBody>
      </p:sp>
      <p:sp>
        <p:nvSpPr>
          <p:cNvPr id="114" name="Google Shape;114;p21"/>
          <p:cNvSpPr txBox="1">
            <a:spLocks noGrp="1"/>
          </p:cNvSpPr>
          <p:nvPr>
            <p:ph type="subTitle" idx="2"/>
          </p:nvPr>
        </p:nvSpPr>
        <p:spPr>
          <a:xfrm>
            <a:off x="856067" y="720000"/>
            <a:ext cx="6207200" cy="128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dirty="0"/>
          </a:p>
        </p:txBody>
      </p:sp>
    </p:spTree>
    <p:extLst>
      <p:ext uri="{BB962C8B-B14F-4D97-AF65-F5344CB8AC3E}">
        <p14:creationId xmlns:p14="http://schemas.microsoft.com/office/powerpoint/2010/main" val="32337125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atin typeface="华文中宋" panose="02010600040101010101" pitchFamily="2" charset="-122"/>
                <a:ea typeface="华文中宋" panose="02010600040101010101"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atin typeface="华文中宋" panose="02010600040101010101" pitchFamily="2" charset="-122"/>
                <a:ea typeface="华文中宋" panose="02010600040101010101" pitchFamily="2" charset="-122"/>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atin typeface="华文中宋" panose="02010600040101010101" pitchFamily="2" charset="-122"/>
                <a:ea typeface="华文中宋" panose="02010600040101010101" pitchFamily="2" charset="-122"/>
              </a:defRPr>
            </a:lvl1pPr>
          </a:lstStyle>
          <a:p>
            <a:fld id="{D997B5FA-0921-464F-AAE1-844C04324D75}" type="datetimeFigureOut">
              <a:rPr lang="zh-CN" altLang="en-US" smtClean="0"/>
              <a:pPr/>
              <a:t>2025/2/17</a:t>
            </a:fld>
            <a:endParaRPr lang="zh-CN" altLang="en-US" dirty="0"/>
          </a:p>
        </p:txBody>
      </p:sp>
      <p:sp>
        <p:nvSpPr>
          <p:cNvPr id="5" name="页脚占位符 4"/>
          <p:cNvSpPr>
            <a:spLocks noGrp="1"/>
          </p:cNvSpPr>
          <p:nvPr>
            <p:ph type="ftr" sz="quarter" idx="11"/>
          </p:nvPr>
        </p:nvSpPr>
        <p:spPr/>
        <p:txBody>
          <a:bodyPr/>
          <a:lstStyle>
            <a:lvl1pPr>
              <a:defRPr>
                <a:latin typeface="华文中宋" panose="02010600040101010101" pitchFamily="2" charset="-122"/>
                <a:ea typeface="华文中宋" panose="02010600040101010101" pitchFamily="2" charset="-122"/>
              </a:defRPr>
            </a:lvl1pPr>
          </a:lstStyle>
          <a:p>
            <a:endParaRPr lang="zh-CN" altLang="en-US" dirty="0"/>
          </a:p>
        </p:txBody>
      </p:sp>
      <p:sp>
        <p:nvSpPr>
          <p:cNvPr id="6" name="灯片编号占位符 5"/>
          <p:cNvSpPr>
            <a:spLocks noGrp="1"/>
          </p:cNvSpPr>
          <p:nvPr>
            <p:ph type="sldNum" sz="quarter" idx="12"/>
          </p:nvPr>
        </p:nvSpPr>
        <p:spPr/>
        <p:txBody>
          <a:bodyPr/>
          <a:lstStyle>
            <a:lvl1pPr>
              <a:defRPr>
                <a:latin typeface="华文中宋" panose="02010600040101010101" pitchFamily="2" charset="-122"/>
                <a:ea typeface="华文中宋" panose="02010600040101010101" pitchFamily="2" charset="-122"/>
              </a:defRPr>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6346837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ver slide layout">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l="25684" r="241"/>
          <a:stretch>
            <a:fillRect/>
          </a:stretch>
        </p:blipFill>
        <p:spPr>
          <a:xfrm>
            <a:off x="0" y="0"/>
            <a:ext cx="12192000" cy="6858000"/>
          </a:xfrm>
          <a:prstGeom prst="rect">
            <a:avLst/>
          </a:prstGeom>
        </p:spPr>
      </p:pic>
      <p:sp>
        <p:nvSpPr>
          <p:cNvPr id="7" name="矩形: 圆角 6" descr="e7d195523061f1c0c989bbdf341b111e769f2ee359bd8df638E53E9931A62DC22263A6E1A75FFBC630BB5D77BA969D9175F253EB94D93A1189E24A7D909BAD0376573965191318DE1FD009565C070D073BB9699A615072F33A2D7F2042825409E74418739478CCFE042368A9978AAA8C0D69BECA006E016AFCFD402FEC3B700C5AEC73BEFFE372DE"/>
          <p:cNvSpPr/>
          <p:nvPr userDrawn="1">
            <p:custDataLst>
              <p:tags r:id="rId2"/>
            </p:custDataLst>
          </p:nvPr>
        </p:nvSpPr>
        <p:spPr>
          <a:xfrm>
            <a:off x="331729" y="416551"/>
            <a:ext cx="11528545" cy="6024899"/>
          </a:xfrm>
          <a:prstGeom prst="roundRect">
            <a:avLst>
              <a:gd name="adj" fmla="val 1112"/>
            </a:avLst>
          </a:prstGeom>
          <a:solidFill>
            <a:sysClr val="window" lastClr="FFFFFF"/>
          </a:solidFill>
          <a:ln w="12700" cap="flat" cmpd="sng" algn="ctr">
            <a:noFill/>
            <a:prstDash val="solid"/>
            <a:miter lim="800000"/>
          </a:ln>
          <a:effectLst>
            <a:outerShdw blurRad="88900" sx="102000" sy="102000" algn="ctr" rotWithShape="0">
              <a:prstClr val="black">
                <a:alpha val="20000"/>
              </a:prstClr>
            </a:outerShdw>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Tree>
    <p:extLst>
      <p:ext uri="{BB962C8B-B14F-4D97-AF65-F5344CB8AC3E}">
        <p14:creationId xmlns:p14="http://schemas.microsoft.com/office/powerpoint/2010/main" val="17920386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276"/>
        <p:cNvGrpSpPr/>
        <p:nvPr/>
      </p:nvGrpSpPr>
      <p:grpSpPr>
        <a:xfrm>
          <a:off x="0" y="0"/>
          <a:ext cx="0" cy="0"/>
          <a:chOff x="0" y="0"/>
          <a:chExt cx="0" cy="0"/>
        </a:xfrm>
      </p:grpSpPr>
      <p:sp>
        <p:nvSpPr>
          <p:cNvPr id="5277" name="Google Shape;5277;p26"/>
          <p:cNvSpPr txBox="1">
            <a:spLocks noGrp="1"/>
          </p:cNvSpPr>
          <p:nvPr>
            <p:ph type="ftr" idx="11"/>
          </p:nvPr>
        </p:nvSpPr>
        <p:spPr>
          <a:xfrm>
            <a:off x="1066800" y="6574931"/>
            <a:ext cx="50292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278" name="Google Shape;5278;p26"/>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CN"/>
              <a:t>‹#›</a:t>
            </a:fld>
            <a:endParaRPr/>
          </a:p>
        </p:txBody>
      </p:sp>
      <p:sp>
        <p:nvSpPr>
          <p:cNvPr id="5279" name="Google Shape;5279;p26"/>
          <p:cNvSpPr txBox="1">
            <a:spLocks noGrp="1"/>
          </p:cNvSpPr>
          <p:nvPr>
            <p:ph type="body" idx="1"/>
          </p:nvPr>
        </p:nvSpPr>
        <p:spPr>
          <a:xfrm>
            <a:off x="609600" y="711199"/>
            <a:ext cx="5497800" cy="5341800"/>
          </a:xfrm>
          <a:prstGeom prst="rect">
            <a:avLst/>
          </a:prstGeom>
          <a:noFill/>
          <a:ln>
            <a:noFill/>
          </a:ln>
        </p:spPr>
        <p:txBody>
          <a:bodyPr spcFirstLastPara="1" wrap="square" lIns="91425" tIns="45700" rIns="91425" bIns="45700" anchor="t" anchorCtr="0">
            <a:normAutofit/>
          </a:bodyPr>
          <a:lstStyle>
            <a:lvl1pPr marL="457200" lvl="0" indent="-381000" algn="l" rtl="0">
              <a:lnSpc>
                <a:spcPct val="85000"/>
              </a:lnSpc>
              <a:spcBef>
                <a:spcPts val="1300"/>
              </a:spcBef>
              <a:spcAft>
                <a:spcPts val="0"/>
              </a:spcAft>
              <a:buClr>
                <a:srgbClr val="262626"/>
              </a:buClr>
              <a:buSzPts val="2400"/>
              <a:buChar char=" "/>
              <a:defRPr>
                <a:latin typeface="Century Gothic"/>
                <a:ea typeface="Century Gothic"/>
                <a:cs typeface="Century Gothic"/>
                <a:sym typeface="Century Gothic"/>
              </a:defRPr>
            </a:lvl1pPr>
            <a:lvl2pPr marL="914400" lvl="1" indent="-381000" algn="l" rtl="0">
              <a:lnSpc>
                <a:spcPct val="85000"/>
              </a:lnSpc>
              <a:spcBef>
                <a:spcPts val="600"/>
              </a:spcBef>
              <a:spcAft>
                <a:spcPts val="0"/>
              </a:spcAft>
              <a:buClr>
                <a:srgbClr val="262626"/>
              </a:buClr>
              <a:buSzPts val="2400"/>
              <a:buChar char=" "/>
              <a:defRPr>
                <a:latin typeface="Century Gothic"/>
                <a:ea typeface="Century Gothic"/>
                <a:cs typeface="Century Gothic"/>
                <a:sym typeface="Century Gothic"/>
              </a:defRPr>
            </a:lvl2pPr>
            <a:lvl3pPr marL="1371600" lvl="2" indent="-355600" algn="l" rtl="0">
              <a:lnSpc>
                <a:spcPct val="85000"/>
              </a:lnSpc>
              <a:spcBef>
                <a:spcPts val="600"/>
              </a:spcBef>
              <a:spcAft>
                <a:spcPts val="0"/>
              </a:spcAft>
              <a:buClr>
                <a:srgbClr val="262626"/>
              </a:buClr>
              <a:buSzPts val="2000"/>
              <a:buChar char=" "/>
              <a:defRPr>
                <a:latin typeface="Century Gothic"/>
                <a:ea typeface="Century Gothic"/>
                <a:cs typeface="Century Gothic"/>
                <a:sym typeface="Century Gothic"/>
              </a:defRPr>
            </a:lvl3pPr>
            <a:lvl4pPr marL="1828800" lvl="3" indent="-342900" algn="l" rtl="0">
              <a:lnSpc>
                <a:spcPct val="85000"/>
              </a:lnSpc>
              <a:spcBef>
                <a:spcPts val="600"/>
              </a:spcBef>
              <a:spcAft>
                <a:spcPts val="0"/>
              </a:spcAft>
              <a:buClr>
                <a:srgbClr val="262626"/>
              </a:buClr>
              <a:buSzPts val="1800"/>
              <a:buChar char=" "/>
              <a:defRPr>
                <a:latin typeface="Century Gothic"/>
                <a:ea typeface="Century Gothic"/>
                <a:cs typeface="Century Gothic"/>
                <a:sym typeface="Century Gothic"/>
              </a:defRPr>
            </a:lvl4pPr>
            <a:lvl5pPr marL="2286000" lvl="4" indent="-342900" algn="l" rtl="0">
              <a:lnSpc>
                <a:spcPct val="85000"/>
              </a:lnSpc>
              <a:spcBef>
                <a:spcPts val="600"/>
              </a:spcBef>
              <a:spcAft>
                <a:spcPts val="0"/>
              </a:spcAft>
              <a:buClr>
                <a:srgbClr val="262626"/>
              </a:buClr>
              <a:buSzPts val="1800"/>
              <a:buChar char=" "/>
              <a:defRPr>
                <a:latin typeface="Century Gothic"/>
                <a:ea typeface="Century Gothic"/>
                <a:cs typeface="Century Gothic"/>
                <a:sym typeface="Century Gothic"/>
              </a:defRPr>
            </a:lvl5pPr>
            <a:lvl6pPr marL="2743200" lvl="5" indent="-342900" algn="l" rtl="0">
              <a:lnSpc>
                <a:spcPct val="85000"/>
              </a:lnSpc>
              <a:spcBef>
                <a:spcPts val="600"/>
              </a:spcBef>
              <a:spcAft>
                <a:spcPts val="0"/>
              </a:spcAft>
              <a:buClr>
                <a:srgbClr val="262626"/>
              </a:buClr>
              <a:buSzPts val="1800"/>
              <a:buChar char=" "/>
              <a:defRPr/>
            </a:lvl6pPr>
            <a:lvl7pPr marL="3200400" lvl="6" indent="-342900" algn="l" rtl="0">
              <a:lnSpc>
                <a:spcPct val="85000"/>
              </a:lnSpc>
              <a:spcBef>
                <a:spcPts val="600"/>
              </a:spcBef>
              <a:spcAft>
                <a:spcPts val="0"/>
              </a:spcAft>
              <a:buClr>
                <a:srgbClr val="262626"/>
              </a:buClr>
              <a:buSzPts val="1800"/>
              <a:buChar char=" "/>
              <a:defRPr/>
            </a:lvl7pPr>
            <a:lvl8pPr marL="3657600" lvl="7" indent="-342900" algn="l" rtl="0">
              <a:lnSpc>
                <a:spcPct val="85000"/>
              </a:lnSpc>
              <a:spcBef>
                <a:spcPts val="600"/>
              </a:spcBef>
              <a:spcAft>
                <a:spcPts val="0"/>
              </a:spcAft>
              <a:buClr>
                <a:srgbClr val="262626"/>
              </a:buClr>
              <a:buSzPts val="1800"/>
              <a:buChar char=" "/>
              <a:defRPr/>
            </a:lvl8pPr>
            <a:lvl9pPr marL="4114800" lvl="8" indent="-342900" algn="l" rtl="0">
              <a:lnSpc>
                <a:spcPct val="85000"/>
              </a:lnSpc>
              <a:spcBef>
                <a:spcPts val="600"/>
              </a:spcBef>
              <a:spcAft>
                <a:spcPts val="0"/>
              </a:spcAft>
              <a:buClr>
                <a:srgbClr val="262626"/>
              </a:buClr>
              <a:buSzPts val="1800"/>
              <a:buChar char=" "/>
              <a:defRPr/>
            </a:lvl9pPr>
          </a:lstStyle>
          <a:p>
            <a:endParaRPr/>
          </a:p>
        </p:txBody>
      </p:sp>
      <p:sp>
        <p:nvSpPr>
          <p:cNvPr id="5280" name="Google Shape;5280;p26"/>
          <p:cNvSpPr>
            <a:spLocks noGrp="1"/>
          </p:cNvSpPr>
          <p:nvPr>
            <p:ph type="pic" idx="2"/>
          </p:nvPr>
        </p:nvSpPr>
        <p:spPr>
          <a:xfrm>
            <a:off x="6268402" y="592429"/>
            <a:ext cx="5313900" cy="5460600"/>
          </a:xfrm>
          <a:prstGeom prst="rect">
            <a:avLst/>
          </a:prstGeom>
          <a:noFill/>
          <a:ln>
            <a:noFill/>
          </a:ln>
        </p:spPr>
      </p:sp>
    </p:spTree>
    <p:extLst>
      <p:ext uri="{BB962C8B-B14F-4D97-AF65-F5344CB8AC3E}">
        <p14:creationId xmlns:p14="http://schemas.microsoft.com/office/powerpoint/2010/main" val="31034987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8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2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30" y="339510"/>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60255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9_Contents slide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E147F-BC1E-4D52-AC54-50A3EDBBFD0C}"/>
              </a:ext>
            </a:extLst>
          </p:cNvPr>
          <p:cNvPicPr>
            <a:picLocks noChangeAspect="1"/>
          </p:cNvPicPr>
          <p:nvPr userDrawn="1"/>
        </p:nvPicPr>
        <p:blipFill>
          <a:blip r:embed="rId2"/>
          <a:stretch>
            <a:fillRect/>
          </a:stretch>
        </p:blipFill>
        <p:spPr>
          <a:xfrm>
            <a:off x="11685659" y="6379029"/>
            <a:ext cx="506341" cy="478972"/>
          </a:xfrm>
          <a:prstGeom prst="rect">
            <a:avLst/>
          </a:prstGeom>
        </p:spPr>
      </p:pic>
    </p:spTree>
    <p:extLst>
      <p:ext uri="{BB962C8B-B14F-4D97-AF65-F5344CB8AC3E}">
        <p14:creationId xmlns:p14="http://schemas.microsoft.com/office/powerpoint/2010/main" val="972845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5226657"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0800000" flipH="1">
            <a:off x="4803631" y="1813479"/>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rot="10800000" flipH="1">
            <a:off x="7154399"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7398871" y="1373042"/>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2"/>
          <p:cNvSpPr/>
          <p:nvPr/>
        </p:nvSpPr>
        <p:spPr>
          <a:xfrm>
            <a:off x="4337364"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 name="Google Shape;21;p2"/>
          <p:cNvGrpSpPr/>
          <p:nvPr/>
        </p:nvGrpSpPr>
        <p:grpSpPr>
          <a:xfrm>
            <a:off x="5840701" y="686925"/>
            <a:ext cx="510611" cy="80948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4265953" y="1203948"/>
            <a:ext cx="526691" cy="537729"/>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 name="Google Shape;35;p2"/>
          <p:cNvSpPr/>
          <p:nvPr/>
        </p:nvSpPr>
        <p:spPr>
          <a:xfrm rot="10800000" flipH="1">
            <a:off x="6680711" y="6102197"/>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2"/>
          <p:cNvSpPr/>
          <p:nvPr/>
        </p:nvSpPr>
        <p:spPr>
          <a:xfrm rot="10800000" flipH="1">
            <a:off x="4707179"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160942" y="6490348"/>
            <a:ext cx="416671" cy="416645"/>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2"/>
          <p:cNvGrpSpPr/>
          <p:nvPr/>
        </p:nvGrpSpPr>
        <p:grpSpPr>
          <a:xfrm>
            <a:off x="7696014" y="5408588"/>
            <a:ext cx="765257"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2"/>
          <p:cNvSpPr/>
          <p:nvPr/>
        </p:nvSpPr>
        <p:spPr>
          <a:xfrm>
            <a:off x="4572280" y="5206390"/>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48" name="Picture 47">
            <a:extLst>
              <a:ext uri="{FF2B5EF4-FFF2-40B4-BE49-F238E27FC236}">
                <a16:creationId xmlns:a16="http://schemas.microsoft.com/office/drawing/2014/main" id="{CA684B6D-F04B-427F-ABC7-BF5C9D1B17B5}"/>
              </a:ext>
            </a:extLst>
          </p:cNvPr>
          <p:cNvPicPr>
            <a:picLocks noChangeAspect="1"/>
          </p:cNvPicPr>
          <p:nvPr userDrawn="1"/>
        </p:nvPicPr>
        <p:blipFill>
          <a:blip r:embed="rId2"/>
          <a:stretch>
            <a:fillRect/>
          </a:stretch>
        </p:blipFill>
        <p:spPr>
          <a:xfrm>
            <a:off x="11685659" y="6379029"/>
            <a:ext cx="506341" cy="478972"/>
          </a:xfrm>
          <a:prstGeom prst="rect">
            <a:avLst/>
          </a:prstGeom>
        </p:spPr>
      </p:pic>
    </p:spTree>
    <p:extLst>
      <p:ext uri="{BB962C8B-B14F-4D97-AF65-F5344CB8AC3E}">
        <p14:creationId xmlns:p14="http://schemas.microsoft.com/office/powerpoint/2010/main" val="1465713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 3 columns">
  <p:cSld name="Title + 3 columns">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noAutofit/>
          </a:bodyPr>
          <a:lstStyle>
            <a:lvl1pPr marL="609570" lvl="0" indent="-423312" rtl="0">
              <a:spcBef>
                <a:spcPts val="800"/>
              </a:spcBef>
              <a:spcAft>
                <a:spcPts val="0"/>
              </a:spcAft>
              <a:buSzPts val="1400"/>
              <a:buChar char="◇"/>
              <a:defRPr/>
            </a:lvl1pPr>
            <a:lvl2pPr marL="1219140" lvl="1" indent="-423312" rtl="0">
              <a:spcBef>
                <a:spcPts val="0"/>
              </a:spcBef>
              <a:spcAft>
                <a:spcPts val="0"/>
              </a:spcAft>
              <a:buSzPts val="1400"/>
              <a:buChar char="￭"/>
              <a:defRPr/>
            </a:lvl2pPr>
            <a:lvl3pPr marL="1828709" lvl="2" indent="-423312" rtl="0">
              <a:spcBef>
                <a:spcPts val="0"/>
              </a:spcBef>
              <a:spcAft>
                <a:spcPts val="0"/>
              </a:spcAft>
              <a:buSzPts val="1400"/>
              <a:buChar char="￮"/>
              <a:defRPr/>
            </a:lvl3pPr>
            <a:lvl4pPr marL="2438278" lvl="3" indent="-423312" rtl="0">
              <a:spcBef>
                <a:spcPts val="0"/>
              </a:spcBef>
              <a:spcAft>
                <a:spcPts val="0"/>
              </a:spcAft>
              <a:buSzPts val="1400"/>
              <a:buChar char="●"/>
              <a:defRPr/>
            </a:lvl4pPr>
            <a:lvl5pPr marL="3047848" lvl="4" indent="-423312" rtl="0">
              <a:spcBef>
                <a:spcPts val="0"/>
              </a:spcBef>
              <a:spcAft>
                <a:spcPts val="0"/>
              </a:spcAft>
              <a:buSzPts val="1400"/>
              <a:buChar char="○"/>
              <a:defRPr/>
            </a:lvl5pPr>
            <a:lvl6pPr marL="3657418" lvl="5" indent="-423312" rtl="0">
              <a:spcBef>
                <a:spcPts val="0"/>
              </a:spcBef>
              <a:spcAft>
                <a:spcPts val="0"/>
              </a:spcAft>
              <a:buSzPts val="1400"/>
              <a:buChar char="■"/>
              <a:defRPr/>
            </a:lvl6pPr>
            <a:lvl7pPr marL="4266987" lvl="6" indent="-423312" rtl="0">
              <a:spcBef>
                <a:spcPts val="0"/>
              </a:spcBef>
              <a:spcAft>
                <a:spcPts val="0"/>
              </a:spcAft>
              <a:buSzPts val="1400"/>
              <a:buChar char="●"/>
              <a:defRPr/>
            </a:lvl7pPr>
            <a:lvl8pPr marL="4876557" lvl="7" indent="-423312" rtl="0">
              <a:spcBef>
                <a:spcPts val="0"/>
              </a:spcBef>
              <a:spcAft>
                <a:spcPts val="0"/>
              </a:spcAft>
              <a:buSzPts val="1400"/>
              <a:buChar char="○"/>
              <a:defRPr/>
            </a:lvl8pPr>
            <a:lvl9pPr marL="5486126" lvl="8" indent="-423312"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noAutofit/>
          </a:bodyPr>
          <a:lstStyle>
            <a:lvl1pPr marL="609570" lvl="0" indent="-423312" rtl="0">
              <a:spcBef>
                <a:spcPts val="800"/>
              </a:spcBef>
              <a:spcAft>
                <a:spcPts val="0"/>
              </a:spcAft>
              <a:buSzPts val="1400"/>
              <a:buChar char="◇"/>
              <a:defRPr/>
            </a:lvl1pPr>
            <a:lvl2pPr marL="1219140" lvl="1" indent="-423312" rtl="0">
              <a:spcBef>
                <a:spcPts val="0"/>
              </a:spcBef>
              <a:spcAft>
                <a:spcPts val="0"/>
              </a:spcAft>
              <a:buSzPts val="1400"/>
              <a:buChar char="￭"/>
              <a:defRPr/>
            </a:lvl2pPr>
            <a:lvl3pPr marL="1828709" lvl="2" indent="-423312" rtl="0">
              <a:spcBef>
                <a:spcPts val="0"/>
              </a:spcBef>
              <a:spcAft>
                <a:spcPts val="0"/>
              </a:spcAft>
              <a:buSzPts val="1400"/>
              <a:buChar char="￮"/>
              <a:defRPr/>
            </a:lvl3pPr>
            <a:lvl4pPr marL="2438278" lvl="3" indent="-423312" rtl="0">
              <a:spcBef>
                <a:spcPts val="0"/>
              </a:spcBef>
              <a:spcAft>
                <a:spcPts val="0"/>
              </a:spcAft>
              <a:buSzPts val="1400"/>
              <a:buChar char="●"/>
              <a:defRPr/>
            </a:lvl4pPr>
            <a:lvl5pPr marL="3047848" lvl="4" indent="-423312" rtl="0">
              <a:spcBef>
                <a:spcPts val="0"/>
              </a:spcBef>
              <a:spcAft>
                <a:spcPts val="0"/>
              </a:spcAft>
              <a:buSzPts val="1400"/>
              <a:buChar char="○"/>
              <a:defRPr/>
            </a:lvl5pPr>
            <a:lvl6pPr marL="3657418" lvl="5" indent="-423312" rtl="0">
              <a:spcBef>
                <a:spcPts val="0"/>
              </a:spcBef>
              <a:spcAft>
                <a:spcPts val="0"/>
              </a:spcAft>
              <a:buSzPts val="1400"/>
              <a:buChar char="■"/>
              <a:defRPr/>
            </a:lvl6pPr>
            <a:lvl7pPr marL="4266987" lvl="6" indent="-423312" rtl="0">
              <a:spcBef>
                <a:spcPts val="0"/>
              </a:spcBef>
              <a:spcAft>
                <a:spcPts val="0"/>
              </a:spcAft>
              <a:buSzPts val="1400"/>
              <a:buChar char="●"/>
              <a:defRPr/>
            </a:lvl7pPr>
            <a:lvl8pPr marL="4876557" lvl="7" indent="-423312" rtl="0">
              <a:spcBef>
                <a:spcPts val="0"/>
              </a:spcBef>
              <a:spcAft>
                <a:spcPts val="0"/>
              </a:spcAft>
              <a:buSzPts val="1400"/>
              <a:buChar char="○"/>
              <a:defRPr/>
            </a:lvl8pPr>
            <a:lvl9pPr marL="5486126" lvl="8" indent="-423312"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noAutofit/>
          </a:bodyPr>
          <a:lstStyle>
            <a:lvl1pPr marL="609570" lvl="0" indent="-423312" rtl="0">
              <a:spcBef>
                <a:spcPts val="800"/>
              </a:spcBef>
              <a:spcAft>
                <a:spcPts val="0"/>
              </a:spcAft>
              <a:buSzPts val="1400"/>
              <a:buChar char="◇"/>
              <a:defRPr/>
            </a:lvl1pPr>
            <a:lvl2pPr marL="1219140" lvl="1" indent="-423312" rtl="0">
              <a:spcBef>
                <a:spcPts val="0"/>
              </a:spcBef>
              <a:spcAft>
                <a:spcPts val="0"/>
              </a:spcAft>
              <a:buSzPts val="1400"/>
              <a:buChar char="￭"/>
              <a:defRPr/>
            </a:lvl2pPr>
            <a:lvl3pPr marL="1828709" lvl="2" indent="-423312" rtl="0">
              <a:spcBef>
                <a:spcPts val="0"/>
              </a:spcBef>
              <a:spcAft>
                <a:spcPts val="0"/>
              </a:spcAft>
              <a:buSzPts val="1400"/>
              <a:buChar char="￮"/>
              <a:defRPr/>
            </a:lvl3pPr>
            <a:lvl4pPr marL="2438278" lvl="3" indent="-423312" rtl="0">
              <a:spcBef>
                <a:spcPts val="0"/>
              </a:spcBef>
              <a:spcAft>
                <a:spcPts val="0"/>
              </a:spcAft>
              <a:buSzPts val="1400"/>
              <a:buChar char="●"/>
              <a:defRPr/>
            </a:lvl4pPr>
            <a:lvl5pPr marL="3047848" lvl="4" indent="-423312" rtl="0">
              <a:spcBef>
                <a:spcPts val="0"/>
              </a:spcBef>
              <a:spcAft>
                <a:spcPts val="0"/>
              </a:spcAft>
              <a:buSzPts val="1400"/>
              <a:buChar char="○"/>
              <a:defRPr/>
            </a:lvl5pPr>
            <a:lvl6pPr marL="3657418" lvl="5" indent="-423312" rtl="0">
              <a:spcBef>
                <a:spcPts val="0"/>
              </a:spcBef>
              <a:spcAft>
                <a:spcPts val="0"/>
              </a:spcAft>
              <a:buSzPts val="1400"/>
              <a:buChar char="■"/>
              <a:defRPr/>
            </a:lvl6pPr>
            <a:lvl7pPr marL="4266987" lvl="6" indent="-423312" rtl="0">
              <a:spcBef>
                <a:spcPts val="0"/>
              </a:spcBef>
              <a:spcAft>
                <a:spcPts val="0"/>
              </a:spcAft>
              <a:buSzPts val="1400"/>
              <a:buChar char="●"/>
              <a:defRPr/>
            </a:lvl7pPr>
            <a:lvl8pPr marL="4876557" lvl="7" indent="-423312" rtl="0">
              <a:spcBef>
                <a:spcPts val="0"/>
              </a:spcBef>
              <a:spcAft>
                <a:spcPts val="0"/>
              </a:spcAft>
              <a:buSzPts val="1400"/>
              <a:buChar char="○"/>
              <a:defRPr/>
            </a:lvl8pPr>
            <a:lvl9pPr marL="5486126" lvl="8" indent="-423312" rtl="0">
              <a:spcBef>
                <a:spcPts val="0"/>
              </a:spcBef>
              <a:spcAft>
                <a:spcPts val="0"/>
              </a:spcAft>
              <a:buSzPts val="1400"/>
              <a:buChar char="■"/>
              <a:defRPr/>
            </a:lvl9pPr>
          </a:lstStyle>
          <a:p>
            <a:endParaRPr/>
          </a:p>
        </p:txBody>
      </p:sp>
      <p:sp>
        <p:nvSpPr>
          <p:cNvPr id="218" name="Google Shape;218;p7"/>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7"/>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2" name="Google Shape;222;p7"/>
          <p:cNvGrpSpPr/>
          <p:nvPr/>
        </p:nvGrpSpPr>
        <p:grpSpPr>
          <a:xfrm>
            <a:off x="2306379" y="81426"/>
            <a:ext cx="468272" cy="43288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5" name="Google Shape;225;p7"/>
          <p:cNvSpPr/>
          <p:nvPr/>
        </p:nvSpPr>
        <p:spPr>
          <a:xfrm>
            <a:off x="270802" y="1693571"/>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6" name="Google Shape;226;p7"/>
          <p:cNvGrpSpPr/>
          <p:nvPr/>
        </p:nvGrpSpPr>
        <p:grpSpPr>
          <a:xfrm>
            <a:off x="1205701" y="686925"/>
            <a:ext cx="510611" cy="80948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 name="Google Shape;235;p7"/>
          <p:cNvGrpSpPr/>
          <p:nvPr/>
        </p:nvGrpSpPr>
        <p:grpSpPr>
          <a:xfrm>
            <a:off x="447679" y="2454043"/>
            <a:ext cx="457176" cy="466757"/>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11158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148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nd body">
    <p:spTree>
      <p:nvGrpSpPr>
        <p:cNvPr id="1" name="Shape 20"/>
        <p:cNvGrpSpPr/>
        <p:nvPr/>
      </p:nvGrpSpPr>
      <p:grpSpPr>
        <a:xfrm>
          <a:off x="0" y="0"/>
          <a:ext cx="0" cy="0"/>
          <a:chOff x="0" y="0"/>
          <a:chExt cx="0" cy="0"/>
        </a:xfrm>
      </p:grpSpPr>
      <p:sp>
        <p:nvSpPr>
          <p:cNvPr id="4" name="Shape 21">
            <a:extLst>
              <a:ext uri="{FF2B5EF4-FFF2-40B4-BE49-F238E27FC236}">
                <a16:creationId xmlns:a16="http://schemas.microsoft.com/office/drawing/2014/main" id="{C2C190DB-428C-4A1A-B0D5-F19FDC184F32}"/>
              </a:ext>
            </a:extLst>
          </p:cNvPr>
          <p:cNvSpPr>
            <a:spLocks noChangeArrowheads="1"/>
          </p:cNvSpPr>
          <p:nvPr/>
        </p:nvSpPr>
        <p:spPr bwMode="auto">
          <a:xfrm>
            <a:off x="0" y="6727830"/>
            <a:ext cx="12192000" cy="1301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9" tIns="68569" rIns="68569" bIns="68569" anchor="ctr"/>
          <a:lstStyle>
            <a:lvl1pPr eaLnBrk="0" hangingPunct="0">
              <a:defRPr kumimoji="1" sz="3200" b="1" i="1">
                <a:solidFill>
                  <a:schemeClr val="tx1"/>
                </a:solidFill>
                <a:latin typeface="Arial" panose="020B0604020202020204" pitchFamily="34" charset="0"/>
                <a:ea typeface="Microsoft JhengHei"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Microsoft JhengHei"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Microsoft JhengHei"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Microsoft JhengHei"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Microsoft JhengHei"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9pPr>
          </a:lstStyle>
          <a:p>
            <a:pPr eaLnBrk="1" hangingPunct="1"/>
            <a:endParaRPr lang="zh-CN" altLang="zh-CN" sz="2400"/>
          </a:p>
        </p:txBody>
      </p:sp>
      <p:sp>
        <p:nvSpPr>
          <p:cNvPr id="22" name="Shape 22"/>
          <p:cNvSpPr txBox="1">
            <a:spLocks noGrp="1"/>
          </p:cNvSpPr>
          <p:nvPr>
            <p:ph type="title"/>
          </p:nvPr>
        </p:nvSpPr>
        <p:spPr>
          <a:xfrm>
            <a:off x="415600" y="421233"/>
            <a:ext cx="11360800" cy="1108400"/>
          </a:xfrm>
          <a:prstGeom prst="rect">
            <a:avLst/>
          </a:prstGeom>
        </p:spPr>
        <p:txBody>
          <a:bodyPr lIns="91425" tIns="91425" rIns="91425" bIns="91425" anchor="b"/>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415600" y="1633633"/>
            <a:ext cx="11360800" cy="4472000"/>
          </a:xfrm>
          <a:prstGeom prst="rect">
            <a:avLst/>
          </a:prstGeom>
        </p:spPr>
        <p:txBody>
          <a:bodyPr lIns="91425" tIns="91425" rIns="91425" b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 name="Shape 24">
            <a:extLst>
              <a:ext uri="{FF2B5EF4-FFF2-40B4-BE49-F238E27FC236}">
                <a16:creationId xmlns:a16="http://schemas.microsoft.com/office/drawing/2014/main" id="{D5D7AA9D-8951-4D7D-AD3F-E4B5E9EC22CA}"/>
              </a:ext>
            </a:extLst>
          </p:cNvPr>
          <p:cNvSpPr txBox="1">
            <a:spLocks noGrp="1"/>
          </p:cNvSpPr>
          <p:nvPr>
            <p:ph type="sldNum" idx="10"/>
          </p:nvPr>
        </p:nvSpPr>
        <p:spPr>
          <a:xfrm>
            <a:off x="11296654" y="6218241"/>
            <a:ext cx="732367" cy="523875"/>
          </a:xfrm>
          <a:prstGeom prst="rect">
            <a:avLst/>
          </a:prstGeom>
        </p:spPr>
        <p:txBody>
          <a:bodyPr vert="horz" wrap="square" lIns="91425" tIns="91425" rIns="91425" bIns="91425" numCol="1" anchor="ctr" anchorCtr="0" compatLnSpc="1">
            <a:prstTxWarp prst="textNoShape">
              <a:avLst/>
            </a:prstTxWarp>
            <a:noAutofit/>
          </a:bodyPr>
          <a:lstStyle>
            <a:lvl1pPr>
              <a:defRPr/>
            </a:lvl1pPr>
          </a:lstStyle>
          <a:p>
            <a:fld id="{FF56B028-FBDA-453B-821B-572ED6A9374B}" type="slidenum">
              <a:rPr lang="en-US" altLang="zh-CN"/>
              <a:pPr/>
              <a:t>‹#›</a:t>
            </a:fld>
            <a:endParaRPr lang="en-US" altLang="zh-CN"/>
          </a:p>
        </p:txBody>
      </p:sp>
    </p:spTree>
    <p:extLst>
      <p:ext uri="{BB962C8B-B14F-4D97-AF65-F5344CB8AC3E}">
        <p14:creationId xmlns:p14="http://schemas.microsoft.com/office/powerpoint/2010/main" val="175310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1" type="title">
  <p:cSld name="Title 1">
    <p:bg>
      <p:bgPr>
        <a:solidFill>
          <a:schemeClr val="accent1"/>
        </a:solidFill>
        <a:effectLst/>
      </p:bgPr>
    </p:bg>
    <p:spTree>
      <p:nvGrpSpPr>
        <p:cNvPr id="1" name="Shape 5220"/>
        <p:cNvGrpSpPr/>
        <p:nvPr/>
      </p:nvGrpSpPr>
      <p:grpSpPr>
        <a:xfrm>
          <a:off x="0" y="0"/>
          <a:ext cx="0" cy="0"/>
          <a:chOff x="0" y="0"/>
          <a:chExt cx="0" cy="0"/>
        </a:xfrm>
      </p:grpSpPr>
      <p:sp>
        <p:nvSpPr>
          <p:cNvPr id="5221" name="Google Shape;5221;p17"/>
          <p:cNvSpPr/>
          <p:nvPr/>
        </p:nvSpPr>
        <p:spPr>
          <a:xfrm>
            <a:off x="0" y="0"/>
            <a:ext cx="1219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7"/>
          <p:cNvSpPr txBox="1">
            <a:spLocks noGrp="1"/>
          </p:cNvSpPr>
          <p:nvPr>
            <p:ph type="ctrTitle"/>
          </p:nvPr>
        </p:nvSpPr>
        <p:spPr>
          <a:xfrm>
            <a:off x="624114" y="770467"/>
            <a:ext cx="10958400" cy="3352800"/>
          </a:xfrm>
          <a:prstGeom prst="rect">
            <a:avLst/>
          </a:prstGeom>
          <a:noFill/>
          <a:ln>
            <a:noFill/>
          </a:ln>
        </p:spPr>
        <p:txBody>
          <a:bodyPr spcFirstLastPara="1" wrap="square" lIns="91425" tIns="45700" rIns="91425" bIns="45700" anchor="b" anchorCtr="0">
            <a:noAutofit/>
          </a:bodyPr>
          <a:lstStyle>
            <a:lvl1pPr lvl="0" algn="l" rtl="0">
              <a:lnSpc>
                <a:spcPct val="80000"/>
              </a:lnSpc>
              <a:spcBef>
                <a:spcPts val="0"/>
              </a:spcBef>
              <a:spcAft>
                <a:spcPts val="0"/>
              </a:spcAft>
              <a:buClr>
                <a:schemeClr val="dk1"/>
              </a:buClr>
              <a:buSzPts val="8800"/>
              <a:buFont typeface="Century Gothic"/>
              <a:buNone/>
              <a:defRPr sz="8800" b="1">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23" name="Google Shape;5223;p17"/>
          <p:cNvSpPr txBox="1">
            <a:spLocks noGrp="1"/>
          </p:cNvSpPr>
          <p:nvPr>
            <p:ph type="subTitle" idx="1"/>
          </p:nvPr>
        </p:nvSpPr>
        <p:spPr>
          <a:xfrm>
            <a:off x="624114" y="4362873"/>
            <a:ext cx="10958400" cy="1805700"/>
          </a:xfrm>
          <a:prstGeom prst="rect">
            <a:avLst/>
          </a:prstGeom>
          <a:noFill/>
          <a:ln>
            <a:noFill/>
          </a:ln>
        </p:spPr>
        <p:txBody>
          <a:bodyPr spcFirstLastPara="1" wrap="square" lIns="91425" tIns="45700" rIns="91425" bIns="45700" anchor="t" anchorCtr="0">
            <a:normAutofit/>
          </a:bodyPr>
          <a:lstStyle>
            <a:lvl1pPr lvl="0" algn="l" rtl="0">
              <a:lnSpc>
                <a:spcPct val="85000"/>
              </a:lnSpc>
              <a:spcBef>
                <a:spcPts val="1300"/>
              </a:spcBef>
              <a:spcAft>
                <a:spcPts val="0"/>
              </a:spcAft>
              <a:buClr>
                <a:schemeClr val="dk1"/>
              </a:buClr>
              <a:buSzPts val="3200"/>
              <a:buNone/>
              <a:defRPr sz="3200">
                <a:solidFill>
                  <a:schemeClr val="dk1"/>
                </a:solidFill>
                <a:latin typeface="Calibri"/>
                <a:ea typeface="Calibri"/>
                <a:cs typeface="Calibri"/>
                <a:sym typeface="Calibri"/>
              </a:defRPr>
            </a:lvl1pPr>
            <a:lvl2pPr lvl="1" algn="ctr" rtl="0">
              <a:lnSpc>
                <a:spcPct val="85000"/>
              </a:lnSpc>
              <a:spcBef>
                <a:spcPts val="600"/>
              </a:spcBef>
              <a:spcAft>
                <a:spcPts val="0"/>
              </a:spcAft>
              <a:buClr>
                <a:srgbClr val="262626"/>
              </a:buClr>
              <a:buSzPts val="2800"/>
              <a:buNone/>
              <a:defRPr sz="2800"/>
            </a:lvl2pPr>
            <a:lvl3pPr lvl="2" algn="ctr" rtl="0">
              <a:lnSpc>
                <a:spcPct val="85000"/>
              </a:lnSpc>
              <a:spcBef>
                <a:spcPts val="600"/>
              </a:spcBef>
              <a:spcAft>
                <a:spcPts val="0"/>
              </a:spcAft>
              <a:buClr>
                <a:srgbClr val="262626"/>
              </a:buClr>
              <a:buSzPts val="2400"/>
              <a:buNone/>
              <a:defRPr sz="2400"/>
            </a:lvl3pPr>
            <a:lvl4pPr lvl="3" algn="ctr" rtl="0">
              <a:lnSpc>
                <a:spcPct val="85000"/>
              </a:lnSpc>
              <a:spcBef>
                <a:spcPts val="600"/>
              </a:spcBef>
              <a:spcAft>
                <a:spcPts val="0"/>
              </a:spcAft>
              <a:buClr>
                <a:srgbClr val="262626"/>
              </a:buClr>
              <a:buSzPts val="2000"/>
              <a:buNone/>
              <a:defRPr sz="2000"/>
            </a:lvl4pPr>
            <a:lvl5pPr lvl="4" algn="ctr" rtl="0">
              <a:lnSpc>
                <a:spcPct val="85000"/>
              </a:lnSpc>
              <a:spcBef>
                <a:spcPts val="600"/>
              </a:spcBef>
              <a:spcAft>
                <a:spcPts val="0"/>
              </a:spcAft>
              <a:buClr>
                <a:srgbClr val="262626"/>
              </a:buClr>
              <a:buSzPts val="2000"/>
              <a:buNone/>
              <a:defRPr sz="2000"/>
            </a:lvl5pPr>
            <a:lvl6pPr lvl="5" algn="ctr" rtl="0">
              <a:lnSpc>
                <a:spcPct val="85000"/>
              </a:lnSpc>
              <a:spcBef>
                <a:spcPts val="600"/>
              </a:spcBef>
              <a:spcAft>
                <a:spcPts val="0"/>
              </a:spcAft>
              <a:buClr>
                <a:srgbClr val="262626"/>
              </a:buClr>
              <a:buSzPts val="2000"/>
              <a:buNone/>
              <a:defRPr sz="2000"/>
            </a:lvl6pPr>
            <a:lvl7pPr lvl="6" algn="ctr" rtl="0">
              <a:lnSpc>
                <a:spcPct val="85000"/>
              </a:lnSpc>
              <a:spcBef>
                <a:spcPts val="600"/>
              </a:spcBef>
              <a:spcAft>
                <a:spcPts val="0"/>
              </a:spcAft>
              <a:buClr>
                <a:srgbClr val="262626"/>
              </a:buClr>
              <a:buSzPts val="2000"/>
              <a:buNone/>
              <a:defRPr sz="2000"/>
            </a:lvl7pPr>
            <a:lvl8pPr lvl="7" algn="ctr" rtl="0">
              <a:lnSpc>
                <a:spcPct val="85000"/>
              </a:lnSpc>
              <a:spcBef>
                <a:spcPts val="600"/>
              </a:spcBef>
              <a:spcAft>
                <a:spcPts val="0"/>
              </a:spcAft>
              <a:buClr>
                <a:srgbClr val="262626"/>
              </a:buClr>
              <a:buSzPts val="2000"/>
              <a:buNone/>
              <a:defRPr sz="2000"/>
            </a:lvl8pPr>
            <a:lvl9pPr lvl="8" algn="ctr" rtl="0">
              <a:lnSpc>
                <a:spcPct val="85000"/>
              </a:lnSpc>
              <a:spcBef>
                <a:spcPts val="600"/>
              </a:spcBef>
              <a:spcAft>
                <a:spcPts val="0"/>
              </a:spcAft>
              <a:buClr>
                <a:srgbClr val="262626"/>
              </a:buClr>
              <a:buSzPts val="2000"/>
              <a:buNone/>
              <a:defRPr sz="2000"/>
            </a:lvl9pPr>
          </a:lstStyle>
          <a:p>
            <a:endParaRPr/>
          </a:p>
        </p:txBody>
      </p:sp>
      <p:sp>
        <p:nvSpPr>
          <p:cNvPr id="5224" name="Google Shape;5224;p17"/>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1pPr>
            <a:lvl2pPr marL="0" lvl="1"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2pPr>
            <a:lvl3pPr marL="0" lvl="2"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3pPr>
            <a:lvl4pPr marL="0" lvl="3"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4pPr>
            <a:lvl5pPr marL="0" lvl="4"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5pPr>
            <a:lvl6pPr marL="0" lvl="5"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6pPr>
            <a:lvl7pPr marL="0" lvl="6"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7pPr>
            <a:lvl8pPr marL="0" lvl="7"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8pPr>
            <a:lvl9pPr marL="0" lvl="8"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193111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05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49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783686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plain bg type 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437EA53-9A76-4A6E-893A-336A10914B0F}"/>
              </a:ext>
            </a:extLst>
          </p:cNvPr>
          <p:cNvSpPr>
            <a:spLocks noGrp="1"/>
          </p:cNvSpPr>
          <p:nvPr>
            <p:ph type="ftr" sz="quarter" idx="11"/>
          </p:nvPr>
        </p:nvSpPr>
        <p:spPr/>
        <p:txBody>
          <a:bodyPr/>
          <a:lstStyle/>
          <a:p>
            <a:endParaRPr lang="en-US"/>
          </a:p>
        </p:txBody>
      </p:sp>
      <p:sp>
        <p:nvSpPr>
          <p:cNvPr id="4" name="Content Placeholder 3">
            <a:extLst>
              <a:ext uri="{FF2B5EF4-FFF2-40B4-BE49-F238E27FC236}">
                <a16:creationId xmlns:a16="http://schemas.microsoft.com/office/drawing/2014/main" id="{C96FD08D-84F0-4E6C-A844-3163277777F4}"/>
              </a:ext>
            </a:extLst>
          </p:cNvPr>
          <p:cNvSpPr>
            <a:spLocks noGrp="1"/>
          </p:cNvSpPr>
          <p:nvPr>
            <p:ph sz="quarter" idx="12"/>
          </p:nvPr>
        </p:nvSpPr>
        <p:spPr>
          <a:xfrm>
            <a:off x="263526" y="981076"/>
            <a:ext cx="11664951" cy="5292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667FB76A-492B-478A-8122-1A7E33A4FC9D}"/>
              </a:ext>
            </a:extLst>
          </p:cNvPr>
          <p:cNvSpPr>
            <a:spLocks noGrp="1"/>
          </p:cNvSpPr>
          <p:nvPr>
            <p:ph type="title" hasCustomPrompt="1"/>
          </p:nvPr>
        </p:nvSpPr>
        <p:spPr>
          <a:xfrm>
            <a:off x="255273" y="90925"/>
            <a:ext cx="11673204" cy="720000"/>
          </a:xfrm>
        </p:spPr>
        <p:txBody>
          <a:bodyPr>
            <a:normAutofit/>
          </a:bodyPr>
          <a:lstStyle>
            <a:lvl1pPr>
              <a:defRPr sz="2000" b="1" spc="-51" baseline="0">
                <a:solidFill>
                  <a:schemeClr val="tx2"/>
                </a:solidFill>
              </a:defRPr>
            </a:lvl1pPr>
          </a:lstStyle>
          <a:p>
            <a:r>
              <a:rPr lang="en-US" dirty="0"/>
              <a:t>Slide title</a:t>
            </a:r>
          </a:p>
        </p:txBody>
      </p:sp>
      <p:cxnSp>
        <p:nvCxnSpPr>
          <p:cNvPr id="10" name="Straight Connector 9">
            <a:extLst>
              <a:ext uri="{FF2B5EF4-FFF2-40B4-BE49-F238E27FC236}">
                <a16:creationId xmlns:a16="http://schemas.microsoft.com/office/drawing/2014/main" id="{5A57641B-FC50-4912-900E-111AC2A17F57}"/>
              </a:ext>
            </a:extLst>
          </p:cNvPr>
          <p:cNvCxnSpPr>
            <a:cxnSpLocks/>
          </p:cNvCxnSpPr>
          <p:nvPr userDrawn="1"/>
        </p:nvCxnSpPr>
        <p:spPr>
          <a:xfrm>
            <a:off x="263526" y="810276"/>
            <a:ext cx="1167320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798831"/>
      </p:ext>
    </p:extLst>
  </p:cSld>
  <p:clrMapOvr>
    <a:masterClrMapping/>
  </p:clrMapOvr>
  <p:extLst>
    <p:ext uri="{DCECCB84-F9BA-43D5-87BE-67443E8EF086}">
      <p15:sldGuideLst xmlns:p15="http://schemas.microsoft.com/office/powerpoint/2012/main">
        <p15:guide id="1" pos="166">
          <p15:clr>
            <a:srgbClr val="5ACBF0"/>
          </p15:clr>
        </p15:guide>
        <p15:guide id="2" pos="7514">
          <p15:clr>
            <a:srgbClr val="5ACBF0"/>
          </p15:clr>
        </p15:guide>
        <p15:guide id="4" orient="horz" pos="3952">
          <p15:clr>
            <a:srgbClr val="5ACBF0"/>
          </p15:clr>
        </p15:guide>
        <p15:guide id="5" orient="horz" pos="618">
          <p15:clr>
            <a:srgbClr val="5ACBF0"/>
          </p15:clr>
        </p15:guide>
        <p15:guide id="6" orient="horz" pos="5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type="title">
  <p:cSld name="1_Title">
    <p:spTree>
      <p:nvGrpSpPr>
        <p:cNvPr id="1" name="Shape 9"/>
        <p:cNvGrpSpPr/>
        <p:nvPr/>
      </p:nvGrpSpPr>
      <p:grpSpPr>
        <a:xfrm>
          <a:off x="0" y="0"/>
          <a:ext cx="0" cy="0"/>
          <a:chOff x="0" y="0"/>
          <a:chExt cx="0" cy="0"/>
        </a:xfrm>
      </p:grpSpPr>
      <p:sp>
        <p:nvSpPr>
          <p:cNvPr id="10" name="Google Shape;10;p2"/>
          <p:cNvSpPr/>
          <p:nvPr/>
        </p:nvSpPr>
        <p:spPr>
          <a:xfrm rot="10800000" flipH="1">
            <a:off x="5226657"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dirty="0"/>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0800000" flipH="1">
            <a:off x="4803631" y="1813479"/>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rot="10800000" flipH="1">
            <a:off x="7154399"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5825896" y="5793204"/>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2"/>
          <p:cNvSpPr/>
          <p:nvPr/>
        </p:nvSpPr>
        <p:spPr>
          <a:xfrm>
            <a:off x="4337364"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 name="Google Shape;21;p2"/>
          <p:cNvGrpSpPr/>
          <p:nvPr/>
        </p:nvGrpSpPr>
        <p:grpSpPr>
          <a:xfrm>
            <a:off x="5840701" y="686925"/>
            <a:ext cx="510611" cy="80948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 name="Google Shape;35;p2"/>
          <p:cNvSpPr/>
          <p:nvPr/>
        </p:nvSpPr>
        <p:spPr>
          <a:xfrm rot="10800000" flipH="1">
            <a:off x="6680711" y="6102197"/>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2"/>
          <p:cNvSpPr/>
          <p:nvPr/>
        </p:nvSpPr>
        <p:spPr>
          <a:xfrm rot="10800000" flipH="1">
            <a:off x="4707179"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2"/>
          <p:cNvGrpSpPr/>
          <p:nvPr/>
        </p:nvGrpSpPr>
        <p:grpSpPr>
          <a:xfrm>
            <a:off x="7696014" y="5408588"/>
            <a:ext cx="765257"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2"/>
          <p:cNvSpPr/>
          <p:nvPr/>
        </p:nvSpPr>
        <p:spPr>
          <a:xfrm>
            <a:off x="4572280" y="5206390"/>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 name="Picture 2">
            <a:extLst>
              <a:ext uri="{FF2B5EF4-FFF2-40B4-BE49-F238E27FC236}">
                <a16:creationId xmlns:a16="http://schemas.microsoft.com/office/drawing/2014/main" id="{943E49E4-F9D6-4481-8809-5DF106F9A724}"/>
              </a:ext>
            </a:extLst>
          </p:cNvPr>
          <p:cNvPicPr>
            <a:picLocks noChangeAspect="1"/>
          </p:cNvPicPr>
          <p:nvPr userDrawn="1"/>
        </p:nvPicPr>
        <p:blipFill>
          <a:blip r:embed="rId2"/>
          <a:stretch>
            <a:fillRect/>
          </a:stretch>
        </p:blipFill>
        <p:spPr>
          <a:xfrm>
            <a:off x="7387855" y="1417886"/>
            <a:ext cx="599147" cy="571495"/>
          </a:xfrm>
          <a:prstGeom prst="rect">
            <a:avLst/>
          </a:prstGeom>
        </p:spPr>
      </p:pic>
    </p:spTree>
    <p:extLst>
      <p:ext uri="{BB962C8B-B14F-4D97-AF65-F5344CB8AC3E}">
        <p14:creationId xmlns:p14="http://schemas.microsoft.com/office/powerpoint/2010/main" val="751867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3 columns">
  <p:cSld name="1_Title + 3 columns">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noAutofit/>
          </a:bodyPr>
          <a:lstStyle>
            <a:lvl1pPr marL="609570" lvl="0" indent="-423312" rtl="0">
              <a:spcBef>
                <a:spcPts val="800"/>
              </a:spcBef>
              <a:spcAft>
                <a:spcPts val="0"/>
              </a:spcAft>
              <a:buSzPts val="1400"/>
              <a:buChar char="◇"/>
              <a:defRPr/>
            </a:lvl1pPr>
            <a:lvl2pPr marL="1219140" lvl="1" indent="-423312" rtl="0">
              <a:spcBef>
                <a:spcPts val="0"/>
              </a:spcBef>
              <a:spcAft>
                <a:spcPts val="0"/>
              </a:spcAft>
              <a:buSzPts val="1400"/>
              <a:buChar char="￭"/>
              <a:defRPr/>
            </a:lvl2pPr>
            <a:lvl3pPr marL="1828709" lvl="2" indent="-423312" rtl="0">
              <a:spcBef>
                <a:spcPts val="0"/>
              </a:spcBef>
              <a:spcAft>
                <a:spcPts val="0"/>
              </a:spcAft>
              <a:buSzPts val="1400"/>
              <a:buChar char="￮"/>
              <a:defRPr/>
            </a:lvl3pPr>
            <a:lvl4pPr marL="2438278" lvl="3" indent="-423312" rtl="0">
              <a:spcBef>
                <a:spcPts val="0"/>
              </a:spcBef>
              <a:spcAft>
                <a:spcPts val="0"/>
              </a:spcAft>
              <a:buSzPts val="1400"/>
              <a:buChar char="●"/>
              <a:defRPr/>
            </a:lvl4pPr>
            <a:lvl5pPr marL="3047848" lvl="4" indent="-423312" rtl="0">
              <a:spcBef>
                <a:spcPts val="0"/>
              </a:spcBef>
              <a:spcAft>
                <a:spcPts val="0"/>
              </a:spcAft>
              <a:buSzPts val="1400"/>
              <a:buChar char="○"/>
              <a:defRPr/>
            </a:lvl5pPr>
            <a:lvl6pPr marL="3657418" lvl="5" indent="-423312" rtl="0">
              <a:spcBef>
                <a:spcPts val="0"/>
              </a:spcBef>
              <a:spcAft>
                <a:spcPts val="0"/>
              </a:spcAft>
              <a:buSzPts val="1400"/>
              <a:buChar char="■"/>
              <a:defRPr/>
            </a:lvl6pPr>
            <a:lvl7pPr marL="4266987" lvl="6" indent="-423312" rtl="0">
              <a:spcBef>
                <a:spcPts val="0"/>
              </a:spcBef>
              <a:spcAft>
                <a:spcPts val="0"/>
              </a:spcAft>
              <a:buSzPts val="1400"/>
              <a:buChar char="●"/>
              <a:defRPr/>
            </a:lvl7pPr>
            <a:lvl8pPr marL="4876557" lvl="7" indent="-423312" rtl="0">
              <a:spcBef>
                <a:spcPts val="0"/>
              </a:spcBef>
              <a:spcAft>
                <a:spcPts val="0"/>
              </a:spcAft>
              <a:buSzPts val="1400"/>
              <a:buChar char="○"/>
              <a:defRPr/>
            </a:lvl8pPr>
            <a:lvl9pPr marL="5486126" lvl="8" indent="-423312"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noAutofit/>
          </a:bodyPr>
          <a:lstStyle>
            <a:lvl1pPr marL="609570" lvl="0" indent="-423312" rtl="0">
              <a:spcBef>
                <a:spcPts val="800"/>
              </a:spcBef>
              <a:spcAft>
                <a:spcPts val="0"/>
              </a:spcAft>
              <a:buSzPts val="1400"/>
              <a:buChar char="◇"/>
              <a:defRPr/>
            </a:lvl1pPr>
            <a:lvl2pPr marL="1219140" lvl="1" indent="-423312" rtl="0">
              <a:spcBef>
                <a:spcPts val="0"/>
              </a:spcBef>
              <a:spcAft>
                <a:spcPts val="0"/>
              </a:spcAft>
              <a:buSzPts val="1400"/>
              <a:buChar char="￭"/>
              <a:defRPr/>
            </a:lvl2pPr>
            <a:lvl3pPr marL="1828709" lvl="2" indent="-423312" rtl="0">
              <a:spcBef>
                <a:spcPts val="0"/>
              </a:spcBef>
              <a:spcAft>
                <a:spcPts val="0"/>
              </a:spcAft>
              <a:buSzPts val="1400"/>
              <a:buChar char="￮"/>
              <a:defRPr/>
            </a:lvl3pPr>
            <a:lvl4pPr marL="2438278" lvl="3" indent="-423312" rtl="0">
              <a:spcBef>
                <a:spcPts val="0"/>
              </a:spcBef>
              <a:spcAft>
                <a:spcPts val="0"/>
              </a:spcAft>
              <a:buSzPts val="1400"/>
              <a:buChar char="●"/>
              <a:defRPr/>
            </a:lvl4pPr>
            <a:lvl5pPr marL="3047848" lvl="4" indent="-423312" rtl="0">
              <a:spcBef>
                <a:spcPts val="0"/>
              </a:spcBef>
              <a:spcAft>
                <a:spcPts val="0"/>
              </a:spcAft>
              <a:buSzPts val="1400"/>
              <a:buChar char="○"/>
              <a:defRPr/>
            </a:lvl5pPr>
            <a:lvl6pPr marL="3657418" lvl="5" indent="-423312" rtl="0">
              <a:spcBef>
                <a:spcPts val="0"/>
              </a:spcBef>
              <a:spcAft>
                <a:spcPts val="0"/>
              </a:spcAft>
              <a:buSzPts val="1400"/>
              <a:buChar char="■"/>
              <a:defRPr/>
            </a:lvl6pPr>
            <a:lvl7pPr marL="4266987" lvl="6" indent="-423312" rtl="0">
              <a:spcBef>
                <a:spcPts val="0"/>
              </a:spcBef>
              <a:spcAft>
                <a:spcPts val="0"/>
              </a:spcAft>
              <a:buSzPts val="1400"/>
              <a:buChar char="●"/>
              <a:defRPr/>
            </a:lvl7pPr>
            <a:lvl8pPr marL="4876557" lvl="7" indent="-423312" rtl="0">
              <a:spcBef>
                <a:spcPts val="0"/>
              </a:spcBef>
              <a:spcAft>
                <a:spcPts val="0"/>
              </a:spcAft>
              <a:buSzPts val="1400"/>
              <a:buChar char="○"/>
              <a:defRPr/>
            </a:lvl8pPr>
            <a:lvl9pPr marL="5486126" lvl="8" indent="-423312"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noAutofit/>
          </a:bodyPr>
          <a:lstStyle>
            <a:lvl1pPr marL="609570" lvl="0" indent="-423312" rtl="0">
              <a:spcBef>
                <a:spcPts val="800"/>
              </a:spcBef>
              <a:spcAft>
                <a:spcPts val="0"/>
              </a:spcAft>
              <a:buSzPts val="1400"/>
              <a:buChar char="◇"/>
              <a:defRPr/>
            </a:lvl1pPr>
            <a:lvl2pPr marL="1219140" lvl="1" indent="-423312" rtl="0">
              <a:spcBef>
                <a:spcPts val="0"/>
              </a:spcBef>
              <a:spcAft>
                <a:spcPts val="0"/>
              </a:spcAft>
              <a:buSzPts val="1400"/>
              <a:buChar char="￭"/>
              <a:defRPr/>
            </a:lvl2pPr>
            <a:lvl3pPr marL="1828709" lvl="2" indent="-423312" rtl="0">
              <a:spcBef>
                <a:spcPts val="0"/>
              </a:spcBef>
              <a:spcAft>
                <a:spcPts val="0"/>
              </a:spcAft>
              <a:buSzPts val="1400"/>
              <a:buChar char="￮"/>
              <a:defRPr/>
            </a:lvl3pPr>
            <a:lvl4pPr marL="2438278" lvl="3" indent="-423312" rtl="0">
              <a:spcBef>
                <a:spcPts val="0"/>
              </a:spcBef>
              <a:spcAft>
                <a:spcPts val="0"/>
              </a:spcAft>
              <a:buSzPts val="1400"/>
              <a:buChar char="●"/>
              <a:defRPr/>
            </a:lvl4pPr>
            <a:lvl5pPr marL="3047848" lvl="4" indent="-423312" rtl="0">
              <a:spcBef>
                <a:spcPts val="0"/>
              </a:spcBef>
              <a:spcAft>
                <a:spcPts val="0"/>
              </a:spcAft>
              <a:buSzPts val="1400"/>
              <a:buChar char="○"/>
              <a:defRPr/>
            </a:lvl5pPr>
            <a:lvl6pPr marL="3657418" lvl="5" indent="-423312" rtl="0">
              <a:spcBef>
                <a:spcPts val="0"/>
              </a:spcBef>
              <a:spcAft>
                <a:spcPts val="0"/>
              </a:spcAft>
              <a:buSzPts val="1400"/>
              <a:buChar char="■"/>
              <a:defRPr/>
            </a:lvl6pPr>
            <a:lvl7pPr marL="4266987" lvl="6" indent="-423312" rtl="0">
              <a:spcBef>
                <a:spcPts val="0"/>
              </a:spcBef>
              <a:spcAft>
                <a:spcPts val="0"/>
              </a:spcAft>
              <a:buSzPts val="1400"/>
              <a:buChar char="●"/>
              <a:defRPr/>
            </a:lvl7pPr>
            <a:lvl8pPr marL="4876557" lvl="7" indent="-423312" rtl="0">
              <a:spcBef>
                <a:spcPts val="0"/>
              </a:spcBef>
              <a:spcAft>
                <a:spcPts val="0"/>
              </a:spcAft>
              <a:buSzPts val="1400"/>
              <a:buChar char="○"/>
              <a:defRPr/>
            </a:lvl8pPr>
            <a:lvl9pPr marL="5486126" lvl="8" indent="-423312" rtl="0">
              <a:spcBef>
                <a:spcPts val="0"/>
              </a:spcBef>
              <a:spcAft>
                <a:spcPts val="0"/>
              </a:spcAft>
              <a:buSzPts val="1400"/>
              <a:buChar char="■"/>
              <a:defRPr/>
            </a:lvl9pPr>
          </a:lstStyle>
          <a:p>
            <a:endParaRPr/>
          </a:p>
        </p:txBody>
      </p:sp>
      <p:sp>
        <p:nvSpPr>
          <p:cNvPr id="218" name="Google Shape;218;p7"/>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7"/>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2" name="Google Shape;222;p7"/>
          <p:cNvGrpSpPr/>
          <p:nvPr/>
        </p:nvGrpSpPr>
        <p:grpSpPr>
          <a:xfrm>
            <a:off x="2306379" y="81426"/>
            <a:ext cx="468272" cy="43288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6" name="Google Shape;226;p7"/>
          <p:cNvGrpSpPr/>
          <p:nvPr/>
        </p:nvGrpSpPr>
        <p:grpSpPr>
          <a:xfrm>
            <a:off x="1205701" y="686925"/>
            <a:ext cx="510611" cy="80948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 name="Google Shape;235;p7"/>
          <p:cNvGrpSpPr/>
          <p:nvPr/>
        </p:nvGrpSpPr>
        <p:grpSpPr>
          <a:xfrm>
            <a:off x="447679" y="2454043"/>
            <a:ext cx="457176" cy="466757"/>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3" name="Picture 2">
            <a:extLst>
              <a:ext uri="{FF2B5EF4-FFF2-40B4-BE49-F238E27FC236}">
                <a16:creationId xmlns:a16="http://schemas.microsoft.com/office/drawing/2014/main" id="{033CB74D-71B1-4130-9607-D0606744552C}"/>
              </a:ext>
            </a:extLst>
          </p:cNvPr>
          <p:cNvPicPr>
            <a:picLocks noChangeAspect="1"/>
          </p:cNvPicPr>
          <p:nvPr userDrawn="1"/>
        </p:nvPicPr>
        <p:blipFill>
          <a:blip r:embed="rId2"/>
          <a:stretch>
            <a:fillRect/>
          </a:stretch>
        </p:blipFill>
        <p:spPr>
          <a:xfrm>
            <a:off x="125906" y="1701665"/>
            <a:ext cx="550361" cy="524960"/>
          </a:xfrm>
          <a:prstGeom prst="rect">
            <a:avLst/>
          </a:prstGeom>
        </p:spPr>
      </p:pic>
    </p:spTree>
    <p:extLst>
      <p:ext uri="{BB962C8B-B14F-4D97-AF65-F5344CB8AC3E}">
        <p14:creationId xmlns:p14="http://schemas.microsoft.com/office/powerpoint/2010/main" val="295815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0804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tent (plain bg type 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437EA53-9A76-4A6E-893A-336A10914B0F}"/>
              </a:ext>
            </a:extLst>
          </p:cNvPr>
          <p:cNvSpPr>
            <a:spLocks noGrp="1"/>
          </p:cNvSpPr>
          <p:nvPr>
            <p:ph type="ftr" sz="quarter" idx="11"/>
          </p:nvPr>
        </p:nvSpPr>
        <p:spPr/>
        <p:txBody>
          <a:bodyPr/>
          <a:lstStyle/>
          <a:p>
            <a:endParaRPr lang="en-US"/>
          </a:p>
        </p:txBody>
      </p:sp>
      <p:sp>
        <p:nvSpPr>
          <p:cNvPr id="4" name="Content Placeholder 3">
            <a:extLst>
              <a:ext uri="{FF2B5EF4-FFF2-40B4-BE49-F238E27FC236}">
                <a16:creationId xmlns:a16="http://schemas.microsoft.com/office/drawing/2014/main" id="{C96FD08D-84F0-4E6C-A844-3163277777F4}"/>
              </a:ext>
            </a:extLst>
          </p:cNvPr>
          <p:cNvSpPr>
            <a:spLocks noGrp="1"/>
          </p:cNvSpPr>
          <p:nvPr>
            <p:ph sz="quarter" idx="12"/>
          </p:nvPr>
        </p:nvSpPr>
        <p:spPr>
          <a:xfrm>
            <a:off x="263525" y="981075"/>
            <a:ext cx="11664950" cy="5292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667FB76A-492B-478A-8122-1A7E33A4FC9D}"/>
              </a:ext>
            </a:extLst>
          </p:cNvPr>
          <p:cNvSpPr>
            <a:spLocks noGrp="1"/>
          </p:cNvSpPr>
          <p:nvPr>
            <p:ph type="title" hasCustomPrompt="1"/>
          </p:nvPr>
        </p:nvSpPr>
        <p:spPr>
          <a:xfrm>
            <a:off x="255272" y="90925"/>
            <a:ext cx="11673204" cy="720000"/>
          </a:xfrm>
        </p:spPr>
        <p:txBody>
          <a:bodyPr>
            <a:normAutofit/>
          </a:bodyPr>
          <a:lstStyle>
            <a:lvl1pPr>
              <a:defRPr sz="2000" b="1" spc="-50" baseline="0">
                <a:solidFill>
                  <a:schemeClr val="tx2"/>
                </a:solidFill>
              </a:defRPr>
            </a:lvl1pPr>
          </a:lstStyle>
          <a:p>
            <a:r>
              <a:rPr lang="en-US" dirty="0"/>
              <a:t>Slide title</a:t>
            </a:r>
          </a:p>
        </p:txBody>
      </p:sp>
      <p:cxnSp>
        <p:nvCxnSpPr>
          <p:cNvPr id="10" name="Straight Connector 9">
            <a:extLst>
              <a:ext uri="{FF2B5EF4-FFF2-40B4-BE49-F238E27FC236}">
                <a16:creationId xmlns:a16="http://schemas.microsoft.com/office/drawing/2014/main" id="{5A57641B-FC50-4912-900E-111AC2A17F57}"/>
              </a:ext>
            </a:extLst>
          </p:cNvPr>
          <p:cNvCxnSpPr>
            <a:cxnSpLocks/>
          </p:cNvCxnSpPr>
          <p:nvPr userDrawn="1"/>
        </p:nvCxnSpPr>
        <p:spPr>
          <a:xfrm>
            <a:off x="263525" y="810276"/>
            <a:ext cx="1167320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50441"/>
      </p:ext>
    </p:extLst>
  </p:cSld>
  <p:clrMapOvr>
    <a:masterClrMapping/>
  </p:clrMapOvr>
  <p:extLst>
    <p:ext uri="{DCECCB84-F9BA-43D5-87BE-67443E8EF086}">
      <p15:sldGuideLst xmlns:p15="http://schemas.microsoft.com/office/powerpoint/2012/main">
        <p15:guide id="1" pos="166">
          <p15:clr>
            <a:srgbClr val="5ACBF0"/>
          </p15:clr>
        </p15:guide>
        <p15:guide id="2" pos="7514">
          <p15:clr>
            <a:srgbClr val="5ACBF0"/>
          </p15:clr>
        </p15:guide>
        <p15:guide id="4" orient="horz" pos="3952">
          <p15:clr>
            <a:srgbClr val="5ACBF0"/>
          </p15:clr>
        </p15:guide>
        <p15:guide id="5" orient="horz" pos="618">
          <p15:clr>
            <a:srgbClr val="5ACBF0"/>
          </p15:clr>
        </p15:guide>
        <p15:guide id="6" orient="horz" pos="5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type="title">
  <p:cSld name="1_Title">
    <p:spTree>
      <p:nvGrpSpPr>
        <p:cNvPr id="1" name="Shape 9"/>
        <p:cNvGrpSpPr/>
        <p:nvPr/>
      </p:nvGrpSpPr>
      <p:grpSpPr>
        <a:xfrm>
          <a:off x="0" y="0"/>
          <a:ext cx="0" cy="0"/>
          <a:chOff x="0" y="0"/>
          <a:chExt cx="0" cy="0"/>
        </a:xfrm>
      </p:grpSpPr>
      <p:sp>
        <p:nvSpPr>
          <p:cNvPr id="10" name="Google Shape;10;p2"/>
          <p:cNvSpPr/>
          <p:nvPr/>
        </p:nvSpPr>
        <p:spPr>
          <a:xfrm rot="10800000" flipH="1">
            <a:off x="5226657"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0800000" flipH="1">
            <a:off x="4803631" y="1813479"/>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rot="10800000" flipH="1">
            <a:off x="7154399"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7398871" y="1373041"/>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2"/>
          <p:cNvSpPr/>
          <p:nvPr/>
        </p:nvSpPr>
        <p:spPr>
          <a:xfrm>
            <a:off x="4337362"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 name="Google Shape;21;p2"/>
          <p:cNvGrpSpPr/>
          <p:nvPr/>
        </p:nvGrpSpPr>
        <p:grpSpPr>
          <a:xfrm>
            <a:off x="5840701" y="686924"/>
            <a:ext cx="510611" cy="80948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4265952" y="1203946"/>
            <a:ext cx="526691" cy="537729"/>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 name="Google Shape;35;p2"/>
          <p:cNvSpPr/>
          <p:nvPr/>
        </p:nvSpPr>
        <p:spPr>
          <a:xfrm rot="10800000" flipH="1">
            <a:off x="6680711" y="6102197"/>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2"/>
          <p:cNvSpPr/>
          <p:nvPr/>
        </p:nvSpPr>
        <p:spPr>
          <a:xfrm rot="10800000" flipH="1">
            <a:off x="4707179"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160941" y="6490348"/>
            <a:ext cx="416671" cy="416645"/>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2"/>
          <p:cNvGrpSpPr/>
          <p:nvPr/>
        </p:nvGrpSpPr>
        <p:grpSpPr>
          <a:xfrm>
            <a:off x="7696013" y="5408587"/>
            <a:ext cx="765257"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2"/>
          <p:cNvSpPr/>
          <p:nvPr/>
        </p:nvSpPr>
        <p:spPr>
          <a:xfrm>
            <a:off x="4572278" y="5206389"/>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09638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3 columns">
  <p:cSld name="1_Title + 3 columns">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8" name="Google Shape;218;p7"/>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7"/>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2" name="Google Shape;222;p7"/>
          <p:cNvGrpSpPr/>
          <p:nvPr/>
        </p:nvGrpSpPr>
        <p:grpSpPr>
          <a:xfrm>
            <a:off x="2306379" y="81425"/>
            <a:ext cx="468272" cy="43288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5" name="Google Shape;225;p7"/>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6" name="Google Shape;226;p7"/>
          <p:cNvGrpSpPr/>
          <p:nvPr/>
        </p:nvGrpSpPr>
        <p:grpSpPr>
          <a:xfrm>
            <a:off x="1205701" y="686924"/>
            <a:ext cx="510611" cy="80948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 name="Google Shape;235;p7"/>
          <p:cNvGrpSpPr/>
          <p:nvPr/>
        </p:nvGrpSpPr>
        <p:grpSpPr>
          <a:xfrm>
            <a:off x="447679" y="2454042"/>
            <a:ext cx="457176" cy="466757"/>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8555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p:cSld name="Title 2">
    <p:bg>
      <p:bgPr>
        <a:solidFill>
          <a:schemeClr val="lt1"/>
        </a:solidFill>
        <a:effectLst/>
      </p:bgPr>
    </p:bg>
    <p:spTree>
      <p:nvGrpSpPr>
        <p:cNvPr id="1" name="Shape 5225"/>
        <p:cNvGrpSpPr/>
        <p:nvPr/>
      </p:nvGrpSpPr>
      <p:grpSpPr>
        <a:xfrm>
          <a:off x="0" y="0"/>
          <a:ext cx="0" cy="0"/>
          <a:chOff x="0" y="0"/>
          <a:chExt cx="0" cy="0"/>
        </a:xfrm>
      </p:grpSpPr>
      <p:sp>
        <p:nvSpPr>
          <p:cNvPr id="5226" name="Google Shape;5226;p18"/>
          <p:cNvSpPr/>
          <p:nvPr/>
        </p:nvSpPr>
        <p:spPr>
          <a:xfrm>
            <a:off x="0" y="0"/>
            <a:ext cx="1219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8"/>
          <p:cNvSpPr txBox="1">
            <a:spLocks noGrp="1"/>
          </p:cNvSpPr>
          <p:nvPr>
            <p:ph type="ctrTitle"/>
          </p:nvPr>
        </p:nvSpPr>
        <p:spPr>
          <a:xfrm>
            <a:off x="624114" y="770467"/>
            <a:ext cx="10958400" cy="3352800"/>
          </a:xfrm>
          <a:prstGeom prst="rect">
            <a:avLst/>
          </a:prstGeom>
          <a:noFill/>
          <a:ln>
            <a:noFill/>
          </a:ln>
        </p:spPr>
        <p:txBody>
          <a:bodyPr spcFirstLastPara="1" wrap="square" lIns="91425" tIns="45700" rIns="91425" bIns="45700" anchor="b" anchorCtr="0">
            <a:noAutofit/>
          </a:bodyPr>
          <a:lstStyle>
            <a:lvl1pPr lvl="0" algn="l" rtl="0">
              <a:lnSpc>
                <a:spcPct val="80000"/>
              </a:lnSpc>
              <a:spcBef>
                <a:spcPts val="0"/>
              </a:spcBef>
              <a:spcAft>
                <a:spcPts val="0"/>
              </a:spcAft>
              <a:buClr>
                <a:schemeClr val="dk1"/>
              </a:buClr>
              <a:buSzPts val="8800"/>
              <a:buFont typeface="Century Gothic"/>
              <a:buNone/>
              <a:defRPr sz="8800" b="1">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28" name="Google Shape;5228;p18"/>
          <p:cNvSpPr txBox="1">
            <a:spLocks noGrp="1"/>
          </p:cNvSpPr>
          <p:nvPr>
            <p:ph type="subTitle" idx="1"/>
          </p:nvPr>
        </p:nvSpPr>
        <p:spPr>
          <a:xfrm>
            <a:off x="624114" y="4362873"/>
            <a:ext cx="10958400" cy="1805700"/>
          </a:xfrm>
          <a:prstGeom prst="rect">
            <a:avLst/>
          </a:prstGeom>
          <a:noFill/>
          <a:ln>
            <a:noFill/>
          </a:ln>
        </p:spPr>
        <p:txBody>
          <a:bodyPr spcFirstLastPara="1" wrap="square" lIns="91425" tIns="45700" rIns="91425" bIns="45700" anchor="t" anchorCtr="0">
            <a:normAutofit/>
          </a:bodyPr>
          <a:lstStyle>
            <a:lvl1pPr lvl="0" algn="l" rtl="0">
              <a:lnSpc>
                <a:spcPct val="85000"/>
              </a:lnSpc>
              <a:spcBef>
                <a:spcPts val="1300"/>
              </a:spcBef>
              <a:spcAft>
                <a:spcPts val="0"/>
              </a:spcAft>
              <a:buClr>
                <a:schemeClr val="dk1"/>
              </a:buClr>
              <a:buSzPts val="3200"/>
              <a:buNone/>
              <a:defRPr sz="3200">
                <a:solidFill>
                  <a:schemeClr val="dk1"/>
                </a:solidFill>
                <a:latin typeface="Calibri"/>
                <a:ea typeface="Calibri"/>
                <a:cs typeface="Calibri"/>
                <a:sym typeface="Calibri"/>
              </a:defRPr>
            </a:lvl1pPr>
            <a:lvl2pPr lvl="1" algn="ctr" rtl="0">
              <a:lnSpc>
                <a:spcPct val="85000"/>
              </a:lnSpc>
              <a:spcBef>
                <a:spcPts val="600"/>
              </a:spcBef>
              <a:spcAft>
                <a:spcPts val="0"/>
              </a:spcAft>
              <a:buClr>
                <a:srgbClr val="262626"/>
              </a:buClr>
              <a:buSzPts val="2800"/>
              <a:buNone/>
              <a:defRPr sz="2800"/>
            </a:lvl2pPr>
            <a:lvl3pPr lvl="2" algn="ctr" rtl="0">
              <a:lnSpc>
                <a:spcPct val="85000"/>
              </a:lnSpc>
              <a:spcBef>
                <a:spcPts val="600"/>
              </a:spcBef>
              <a:spcAft>
                <a:spcPts val="0"/>
              </a:spcAft>
              <a:buClr>
                <a:srgbClr val="262626"/>
              </a:buClr>
              <a:buSzPts val="2400"/>
              <a:buNone/>
              <a:defRPr sz="2400"/>
            </a:lvl3pPr>
            <a:lvl4pPr lvl="3" algn="ctr" rtl="0">
              <a:lnSpc>
                <a:spcPct val="85000"/>
              </a:lnSpc>
              <a:spcBef>
                <a:spcPts val="600"/>
              </a:spcBef>
              <a:spcAft>
                <a:spcPts val="0"/>
              </a:spcAft>
              <a:buClr>
                <a:srgbClr val="262626"/>
              </a:buClr>
              <a:buSzPts val="2000"/>
              <a:buNone/>
              <a:defRPr sz="2000"/>
            </a:lvl4pPr>
            <a:lvl5pPr lvl="4" algn="ctr" rtl="0">
              <a:lnSpc>
                <a:spcPct val="85000"/>
              </a:lnSpc>
              <a:spcBef>
                <a:spcPts val="600"/>
              </a:spcBef>
              <a:spcAft>
                <a:spcPts val="0"/>
              </a:spcAft>
              <a:buClr>
                <a:srgbClr val="262626"/>
              </a:buClr>
              <a:buSzPts val="2000"/>
              <a:buNone/>
              <a:defRPr sz="2000"/>
            </a:lvl5pPr>
            <a:lvl6pPr lvl="5" algn="ctr" rtl="0">
              <a:lnSpc>
                <a:spcPct val="85000"/>
              </a:lnSpc>
              <a:spcBef>
                <a:spcPts val="600"/>
              </a:spcBef>
              <a:spcAft>
                <a:spcPts val="0"/>
              </a:spcAft>
              <a:buClr>
                <a:srgbClr val="262626"/>
              </a:buClr>
              <a:buSzPts val="2000"/>
              <a:buNone/>
              <a:defRPr sz="2000"/>
            </a:lvl6pPr>
            <a:lvl7pPr lvl="6" algn="ctr" rtl="0">
              <a:lnSpc>
                <a:spcPct val="85000"/>
              </a:lnSpc>
              <a:spcBef>
                <a:spcPts val="600"/>
              </a:spcBef>
              <a:spcAft>
                <a:spcPts val="0"/>
              </a:spcAft>
              <a:buClr>
                <a:srgbClr val="262626"/>
              </a:buClr>
              <a:buSzPts val="2000"/>
              <a:buNone/>
              <a:defRPr sz="2000"/>
            </a:lvl7pPr>
            <a:lvl8pPr lvl="7" algn="ctr" rtl="0">
              <a:lnSpc>
                <a:spcPct val="85000"/>
              </a:lnSpc>
              <a:spcBef>
                <a:spcPts val="600"/>
              </a:spcBef>
              <a:spcAft>
                <a:spcPts val="0"/>
              </a:spcAft>
              <a:buClr>
                <a:srgbClr val="262626"/>
              </a:buClr>
              <a:buSzPts val="2000"/>
              <a:buNone/>
              <a:defRPr sz="2000"/>
            </a:lvl8pPr>
            <a:lvl9pPr lvl="8" algn="ctr" rtl="0">
              <a:lnSpc>
                <a:spcPct val="85000"/>
              </a:lnSpc>
              <a:spcBef>
                <a:spcPts val="600"/>
              </a:spcBef>
              <a:spcAft>
                <a:spcPts val="0"/>
              </a:spcAft>
              <a:buClr>
                <a:srgbClr val="262626"/>
              </a:buClr>
              <a:buSzPts val="2000"/>
              <a:buNone/>
              <a:defRPr sz="2000"/>
            </a:lvl9pPr>
          </a:lstStyle>
          <a:p>
            <a:endParaRPr/>
          </a:p>
        </p:txBody>
      </p:sp>
      <p:sp>
        <p:nvSpPr>
          <p:cNvPr id="5229" name="Google Shape;5229;p18"/>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1pPr>
            <a:lvl2pPr marL="0" lvl="1"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2pPr>
            <a:lvl3pPr marL="0" lvl="2"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3pPr>
            <a:lvl4pPr marL="0" lvl="3"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4pPr>
            <a:lvl5pPr marL="0" lvl="4"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5pPr>
            <a:lvl6pPr marL="0" lvl="5"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6pPr>
            <a:lvl7pPr marL="0" lvl="6"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7pPr>
            <a:lvl8pPr marL="0" lvl="7"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8pPr>
            <a:lvl9pPr marL="0" lvl="8"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28207366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4331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含標題的內容">
    <p:spTree>
      <p:nvGrpSpPr>
        <p:cNvPr id="1" name=""/>
        <p:cNvGrpSpPr/>
        <p:nvPr/>
      </p:nvGrpSpPr>
      <p:grpSpPr>
        <a:xfrm>
          <a:off x="0" y="0"/>
          <a:ext cx="0" cy="0"/>
          <a:chOff x="0" y="0"/>
          <a:chExt cx="0" cy="0"/>
        </a:xfrm>
      </p:grpSpPr>
      <p:sp>
        <p:nvSpPr>
          <p:cNvPr id="8" name="矩形 7"/>
          <p:cNvSpPr>
            <a:spLocks/>
          </p:cNvSpPr>
          <p:nvPr userDrawn="1"/>
        </p:nvSpPr>
        <p:spPr>
          <a:xfrm>
            <a:off x="-3" y="1009356"/>
            <a:ext cx="1786763" cy="3731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HK" altLang="en-US" sz="760">
              <a:solidFill>
                <a:prstClr val="white"/>
              </a:solidFill>
            </a:endParaRPr>
          </a:p>
        </p:txBody>
      </p:sp>
    </p:spTree>
    <p:extLst>
      <p:ext uri="{BB962C8B-B14F-4D97-AF65-F5344CB8AC3E}">
        <p14:creationId xmlns:p14="http://schemas.microsoft.com/office/powerpoint/2010/main" val="33642454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1_Title and body">
    <p:spTree>
      <p:nvGrpSpPr>
        <p:cNvPr id="1" name="Shape 20"/>
        <p:cNvGrpSpPr/>
        <p:nvPr/>
      </p:nvGrpSpPr>
      <p:grpSpPr>
        <a:xfrm>
          <a:off x="0" y="0"/>
          <a:ext cx="0" cy="0"/>
          <a:chOff x="0" y="0"/>
          <a:chExt cx="0" cy="0"/>
        </a:xfrm>
      </p:grpSpPr>
      <p:sp>
        <p:nvSpPr>
          <p:cNvPr id="4" name="Shape 21">
            <a:extLst>
              <a:ext uri="{FF2B5EF4-FFF2-40B4-BE49-F238E27FC236}">
                <a16:creationId xmlns:a16="http://schemas.microsoft.com/office/drawing/2014/main" id="{C2C190DB-428C-4A1A-B0D5-F19FDC184F32}"/>
              </a:ext>
            </a:extLst>
          </p:cNvPr>
          <p:cNvSpPr>
            <a:spLocks noChangeArrowheads="1"/>
          </p:cNvSpPr>
          <p:nvPr/>
        </p:nvSpPr>
        <p:spPr bwMode="auto">
          <a:xfrm>
            <a:off x="0" y="6727828"/>
            <a:ext cx="12192000" cy="1301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9" tIns="68569" rIns="68569" bIns="68569" anchor="ctr"/>
          <a:lstStyle>
            <a:lvl1pPr eaLnBrk="0" hangingPunct="0">
              <a:defRPr kumimoji="1" sz="3200" b="1" i="1">
                <a:solidFill>
                  <a:schemeClr val="tx1"/>
                </a:solidFill>
                <a:latin typeface="Arial" panose="020B0604020202020204" pitchFamily="34" charset="0"/>
                <a:ea typeface="Microsoft JhengHei"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Microsoft JhengHei"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Microsoft JhengHei"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Microsoft JhengHei"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Microsoft JhengHei"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9pPr>
          </a:lstStyle>
          <a:p>
            <a:pPr eaLnBrk="1" hangingPunct="1"/>
            <a:endParaRPr lang="zh-CN" altLang="zh-CN" sz="2400"/>
          </a:p>
        </p:txBody>
      </p:sp>
      <p:sp>
        <p:nvSpPr>
          <p:cNvPr id="22" name="Shape 22"/>
          <p:cNvSpPr txBox="1">
            <a:spLocks noGrp="1"/>
          </p:cNvSpPr>
          <p:nvPr>
            <p:ph type="title"/>
          </p:nvPr>
        </p:nvSpPr>
        <p:spPr>
          <a:xfrm>
            <a:off x="415600" y="421233"/>
            <a:ext cx="11360800" cy="1108400"/>
          </a:xfrm>
          <a:prstGeom prst="rect">
            <a:avLst/>
          </a:prstGeom>
        </p:spPr>
        <p:txBody>
          <a:bodyPr lIns="91425" tIns="91425" rIns="91425" bIns="91425" anchor="b"/>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415600" y="1633633"/>
            <a:ext cx="11360800" cy="4472000"/>
          </a:xfrm>
          <a:prstGeom prst="rect">
            <a:avLst/>
          </a:prstGeom>
        </p:spPr>
        <p:txBody>
          <a:bodyPr lIns="91425" tIns="91425" rIns="91425" b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 name="Shape 24">
            <a:extLst>
              <a:ext uri="{FF2B5EF4-FFF2-40B4-BE49-F238E27FC236}">
                <a16:creationId xmlns:a16="http://schemas.microsoft.com/office/drawing/2014/main" id="{D5D7AA9D-8951-4D7D-AD3F-E4B5E9EC22CA}"/>
              </a:ext>
            </a:extLst>
          </p:cNvPr>
          <p:cNvSpPr txBox="1">
            <a:spLocks noGrp="1"/>
          </p:cNvSpPr>
          <p:nvPr>
            <p:ph type="sldNum" idx="10"/>
          </p:nvPr>
        </p:nvSpPr>
        <p:spPr>
          <a:xfrm>
            <a:off x="11296653" y="6218241"/>
            <a:ext cx="732367" cy="523875"/>
          </a:xfrm>
          <a:prstGeom prst="rect">
            <a:avLst/>
          </a:prstGeom>
        </p:spPr>
        <p:txBody>
          <a:bodyPr vert="horz" wrap="square" lIns="91425" tIns="91425" rIns="91425" bIns="91425" numCol="1" anchor="ctr" anchorCtr="0" compatLnSpc="1">
            <a:prstTxWarp prst="textNoShape">
              <a:avLst/>
            </a:prstTxWarp>
            <a:noAutofit/>
          </a:bodyPr>
          <a:lstStyle>
            <a:lvl1pPr>
              <a:defRPr/>
            </a:lvl1pPr>
          </a:lstStyle>
          <a:p>
            <a:fld id="{FF56B028-FBDA-453B-821B-572ED6A9374B}" type="slidenum">
              <a:rPr lang="en-US" altLang="zh-CN"/>
              <a:pPr/>
              <a:t>‹#›</a:t>
            </a:fld>
            <a:endParaRPr lang="en-US" altLang="zh-CN"/>
          </a:p>
        </p:txBody>
      </p:sp>
    </p:spTree>
    <p:extLst>
      <p:ext uri="{BB962C8B-B14F-4D97-AF65-F5344CB8AC3E}">
        <p14:creationId xmlns:p14="http://schemas.microsoft.com/office/powerpoint/2010/main" val="4277140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odes 1 Black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15349" y="223722"/>
            <a:ext cx="10515600" cy="1325563"/>
          </a:xfrm>
          <a:prstGeom prst="rect">
            <a:avLst/>
          </a:prstGeom>
        </p:spPr>
        <p:txBody>
          <a:bodyPr/>
          <a:lstStyle>
            <a:lvl1pPr>
              <a:defRPr sz="3600" b="0" i="0">
                <a:solidFill>
                  <a:schemeClr val="tx1"/>
                </a:solidFill>
                <a:latin typeface="Helvetica" pitchFamily="2" charset="0"/>
              </a:defRPr>
            </a:lvl1pPr>
          </a:lstStyle>
          <a:p>
            <a:r>
              <a:rPr lang="en-US"/>
              <a:t>Title</a:t>
            </a:r>
          </a:p>
        </p:txBody>
      </p:sp>
      <p:sp>
        <p:nvSpPr>
          <p:cNvPr id="4" name="Slide Number Placeholder 5"/>
          <p:cNvSpPr>
            <a:spLocks noGrp="1"/>
          </p:cNvSpPr>
          <p:nvPr>
            <p:ph type="sldNum" sz="quarter" idx="4"/>
          </p:nvPr>
        </p:nvSpPr>
        <p:spPr>
          <a:xfrm>
            <a:off x="9359349" y="6488181"/>
            <a:ext cx="2743200" cy="365125"/>
          </a:xfrm>
          <a:prstGeom prst="rect">
            <a:avLst/>
          </a:prstGeom>
        </p:spPr>
        <p:txBody>
          <a:bodyPr vert="horz" lIns="91440" tIns="45720" rIns="91440" bIns="45720" rtlCol="0" anchor="ctr"/>
          <a:lstStyle>
            <a:lvl1pPr algn="r">
              <a:defRPr sz="1000" b="0" i="0">
                <a:solidFill>
                  <a:schemeClr val="tx1"/>
                </a:solidFill>
                <a:latin typeface="Helvetica Light" pitchFamily="34" charset="0"/>
              </a:defRPr>
            </a:lvl1pPr>
          </a:lstStyle>
          <a:p>
            <a:fld id="{E71AC3CF-ED10-634E-B662-BDAFFBD48C49}" type="slidenum">
              <a:rPr lang="en-US" smtClean="0"/>
              <a:t>‹#›</a:t>
            </a:fld>
            <a:endParaRPr lang="en-US"/>
          </a:p>
        </p:txBody>
      </p:sp>
    </p:spTree>
    <p:extLst>
      <p:ext uri="{BB962C8B-B14F-4D97-AF65-F5344CB8AC3E}">
        <p14:creationId xmlns:p14="http://schemas.microsoft.com/office/powerpoint/2010/main" val="233390769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odes 1 Blu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15349" y="223722"/>
            <a:ext cx="10515600" cy="1325563"/>
          </a:xfrm>
          <a:prstGeom prst="rect">
            <a:avLst/>
          </a:prstGeom>
        </p:spPr>
        <p:txBody>
          <a:bodyPr/>
          <a:lstStyle>
            <a:lvl1pPr>
              <a:defRPr sz="3600" b="0" i="0">
                <a:solidFill>
                  <a:srgbClr val="1123B4"/>
                </a:solidFill>
                <a:latin typeface="Helvetica" pitchFamily="2" charset="0"/>
              </a:defRPr>
            </a:lvl1pPr>
          </a:lstStyle>
          <a:p>
            <a:r>
              <a:rPr lang="en-US"/>
              <a:t>Title</a:t>
            </a:r>
          </a:p>
        </p:txBody>
      </p:sp>
      <p:sp>
        <p:nvSpPr>
          <p:cNvPr id="4" name="Slide Number Placeholder 5"/>
          <p:cNvSpPr>
            <a:spLocks noGrp="1"/>
          </p:cNvSpPr>
          <p:nvPr>
            <p:ph type="sldNum" sz="quarter" idx="4"/>
          </p:nvPr>
        </p:nvSpPr>
        <p:spPr>
          <a:xfrm>
            <a:off x="9359349" y="6488181"/>
            <a:ext cx="2743200" cy="365125"/>
          </a:xfrm>
          <a:prstGeom prst="rect">
            <a:avLst/>
          </a:prstGeom>
        </p:spPr>
        <p:txBody>
          <a:bodyPr vert="horz" lIns="91440" tIns="45720" rIns="91440" bIns="45720" rtlCol="0" anchor="ctr"/>
          <a:lstStyle>
            <a:lvl1pPr algn="r">
              <a:defRPr sz="1000" b="0" i="0">
                <a:solidFill>
                  <a:schemeClr val="tx1"/>
                </a:solidFill>
                <a:latin typeface="Helvetica Light" pitchFamily="34" charset="0"/>
              </a:defRPr>
            </a:lvl1pPr>
          </a:lstStyle>
          <a:p>
            <a:fld id="{E71AC3CF-ED10-634E-B662-BDAFFBD48C49}" type="slidenum">
              <a:rPr lang="en-US" smtClean="0"/>
              <a:t>‹#›</a:t>
            </a:fld>
            <a:endParaRPr lang="en-US"/>
          </a:p>
        </p:txBody>
      </p:sp>
    </p:spTree>
    <p:extLst>
      <p:ext uri="{BB962C8B-B14F-4D97-AF65-F5344CB8AC3E}">
        <p14:creationId xmlns:p14="http://schemas.microsoft.com/office/powerpoint/2010/main" val="167949950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odes 2 Black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15349" y="223722"/>
            <a:ext cx="10515600" cy="1325563"/>
          </a:xfrm>
          <a:prstGeom prst="rect">
            <a:avLst/>
          </a:prstGeom>
        </p:spPr>
        <p:txBody>
          <a:bodyPr/>
          <a:lstStyle>
            <a:lvl1pPr>
              <a:defRPr sz="3600" b="0" i="0">
                <a:solidFill>
                  <a:schemeClr val="tx1"/>
                </a:solidFill>
                <a:latin typeface="Helvetica" pitchFamily="2" charset="0"/>
              </a:defRPr>
            </a:lvl1pPr>
          </a:lstStyle>
          <a:p>
            <a:r>
              <a:rPr lang="en-US"/>
              <a:t>Title</a:t>
            </a:r>
          </a:p>
        </p:txBody>
      </p:sp>
      <p:sp>
        <p:nvSpPr>
          <p:cNvPr id="4" name="Slide Number Placeholder 5"/>
          <p:cNvSpPr>
            <a:spLocks noGrp="1"/>
          </p:cNvSpPr>
          <p:nvPr>
            <p:ph type="sldNum" sz="quarter" idx="4"/>
          </p:nvPr>
        </p:nvSpPr>
        <p:spPr>
          <a:xfrm>
            <a:off x="9359349" y="6488181"/>
            <a:ext cx="2743200" cy="365125"/>
          </a:xfrm>
          <a:prstGeom prst="rect">
            <a:avLst/>
          </a:prstGeom>
        </p:spPr>
        <p:txBody>
          <a:bodyPr vert="horz" lIns="91440" tIns="45720" rIns="91440" bIns="45720" rtlCol="0" anchor="ctr"/>
          <a:lstStyle>
            <a:lvl1pPr algn="r">
              <a:defRPr sz="1000" b="0" i="0">
                <a:solidFill>
                  <a:schemeClr val="tx1"/>
                </a:solidFill>
                <a:latin typeface="Helvetica Light" pitchFamily="34" charset="0"/>
              </a:defRPr>
            </a:lvl1pPr>
          </a:lstStyle>
          <a:p>
            <a:fld id="{E71AC3CF-ED10-634E-B662-BDAFFBD48C49}" type="slidenum">
              <a:rPr lang="en-US" smtClean="0"/>
              <a:t>‹#›</a:t>
            </a:fld>
            <a:endParaRPr lang="en-US"/>
          </a:p>
        </p:txBody>
      </p:sp>
    </p:spTree>
    <p:extLst>
      <p:ext uri="{BB962C8B-B14F-4D97-AF65-F5344CB8AC3E}">
        <p14:creationId xmlns:p14="http://schemas.microsoft.com/office/powerpoint/2010/main" val="673482964"/>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odes 2 Blu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15349" y="223722"/>
            <a:ext cx="10515600" cy="1325563"/>
          </a:xfrm>
          <a:prstGeom prst="rect">
            <a:avLst/>
          </a:prstGeom>
        </p:spPr>
        <p:txBody>
          <a:bodyPr/>
          <a:lstStyle>
            <a:lvl1pPr>
              <a:defRPr sz="3600" b="0" i="0">
                <a:solidFill>
                  <a:srgbClr val="1123B4"/>
                </a:solidFill>
                <a:latin typeface="Helvetica" pitchFamily="2" charset="0"/>
              </a:defRPr>
            </a:lvl1pPr>
          </a:lstStyle>
          <a:p>
            <a:r>
              <a:rPr lang="en-US"/>
              <a:t>Title</a:t>
            </a:r>
          </a:p>
        </p:txBody>
      </p:sp>
      <p:sp>
        <p:nvSpPr>
          <p:cNvPr id="4" name="Slide Number Placeholder 5"/>
          <p:cNvSpPr>
            <a:spLocks noGrp="1"/>
          </p:cNvSpPr>
          <p:nvPr>
            <p:ph type="sldNum" sz="quarter" idx="4"/>
          </p:nvPr>
        </p:nvSpPr>
        <p:spPr>
          <a:xfrm>
            <a:off x="9359349" y="6488181"/>
            <a:ext cx="2743200" cy="365125"/>
          </a:xfrm>
          <a:prstGeom prst="rect">
            <a:avLst/>
          </a:prstGeom>
        </p:spPr>
        <p:txBody>
          <a:bodyPr vert="horz" lIns="91440" tIns="45720" rIns="91440" bIns="45720" rtlCol="0" anchor="ctr"/>
          <a:lstStyle>
            <a:lvl1pPr algn="r">
              <a:defRPr sz="1000" b="0" i="0">
                <a:solidFill>
                  <a:schemeClr val="tx1"/>
                </a:solidFill>
                <a:latin typeface="Helvetica Light" pitchFamily="34" charset="0"/>
              </a:defRPr>
            </a:lvl1pPr>
          </a:lstStyle>
          <a:p>
            <a:fld id="{E71AC3CF-ED10-634E-B662-BDAFFBD48C49}" type="slidenum">
              <a:rPr lang="en-US" smtClean="0"/>
              <a:t>‹#›</a:t>
            </a:fld>
            <a:endParaRPr lang="en-US"/>
          </a:p>
        </p:txBody>
      </p:sp>
    </p:spTree>
    <p:extLst>
      <p:ext uri="{BB962C8B-B14F-4D97-AF65-F5344CB8AC3E}">
        <p14:creationId xmlns:p14="http://schemas.microsoft.com/office/powerpoint/2010/main" val="2070905862"/>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odes 3 Black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15349" y="223722"/>
            <a:ext cx="10515600" cy="1325563"/>
          </a:xfrm>
          <a:prstGeom prst="rect">
            <a:avLst/>
          </a:prstGeom>
        </p:spPr>
        <p:txBody>
          <a:bodyPr/>
          <a:lstStyle>
            <a:lvl1pPr>
              <a:defRPr sz="3600" b="0" i="0">
                <a:solidFill>
                  <a:schemeClr val="tx1"/>
                </a:solidFill>
                <a:latin typeface="Helvetica" pitchFamily="2" charset="0"/>
              </a:defRPr>
            </a:lvl1pPr>
          </a:lstStyle>
          <a:p>
            <a:r>
              <a:rPr lang="en-US"/>
              <a:t>Title</a:t>
            </a:r>
          </a:p>
        </p:txBody>
      </p:sp>
      <p:sp>
        <p:nvSpPr>
          <p:cNvPr id="4" name="Slide Number Placeholder 5"/>
          <p:cNvSpPr>
            <a:spLocks noGrp="1"/>
          </p:cNvSpPr>
          <p:nvPr>
            <p:ph type="sldNum" sz="quarter" idx="4"/>
          </p:nvPr>
        </p:nvSpPr>
        <p:spPr>
          <a:xfrm>
            <a:off x="9359349" y="6488181"/>
            <a:ext cx="2743200" cy="365125"/>
          </a:xfrm>
          <a:prstGeom prst="rect">
            <a:avLst/>
          </a:prstGeom>
        </p:spPr>
        <p:txBody>
          <a:bodyPr vert="horz" lIns="91440" tIns="45720" rIns="91440" bIns="45720" rtlCol="0" anchor="ctr"/>
          <a:lstStyle>
            <a:lvl1pPr algn="r">
              <a:defRPr sz="1000" b="0" i="0">
                <a:solidFill>
                  <a:schemeClr val="tx1"/>
                </a:solidFill>
                <a:latin typeface="Helvetica Light" pitchFamily="34" charset="0"/>
              </a:defRPr>
            </a:lvl1pPr>
          </a:lstStyle>
          <a:p>
            <a:fld id="{E71AC3CF-ED10-634E-B662-BDAFFBD48C49}" type="slidenum">
              <a:rPr lang="en-US" smtClean="0"/>
              <a:t>‹#›</a:t>
            </a:fld>
            <a:endParaRPr lang="en-US"/>
          </a:p>
        </p:txBody>
      </p:sp>
    </p:spTree>
    <p:extLst>
      <p:ext uri="{BB962C8B-B14F-4D97-AF65-F5344CB8AC3E}">
        <p14:creationId xmlns:p14="http://schemas.microsoft.com/office/powerpoint/2010/main" val="1254922728"/>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odes 3 Blu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15349" y="223722"/>
            <a:ext cx="10515600" cy="1325563"/>
          </a:xfrm>
          <a:prstGeom prst="rect">
            <a:avLst/>
          </a:prstGeom>
        </p:spPr>
        <p:txBody>
          <a:bodyPr/>
          <a:lstStyle>
            <a:lvl1pPr>
              <a:defRPr sz="3600" b="0" i="0">
                <a:solidFill>
                  <a:srgbClr val="1123B4"/>
                </a:solidFill>
                <a:latin typeface="Helvetica" pitchFamily="2" charset="0"/>
              </a:defRPr>
            </a:lvl1pPr>
          </a:lstStyle>
          <a:p>
            <a:r>
              <a:rPr lang="en-US"/>
              <a:t>Title</a:t>
            </a:r>
          </a:p>
        </p:txBody>
      </p:sp>
      <p:sp>
        <p:nvSpPr>
          <p:cNvPr id="4" name="Slide Number Placeholder 5"/>
          <p:cNvSpPr>
            <a:spLocks noGrp="1"/>
          </p:cNvSpPr>
          <p:nvPr>
            <p:ph type="sldNum" sz="quarter" idx="4"/>
          </p:nvPr>
        </p:nvSpPr>
        <p:spPr>
          <a:xfrm>
            <a:off x="9359349" y="6488181"/>
            <a:ext cx="2743200" cy="365125"/>
          </a:xfrm>
          <a:prstGeom prst="rect">
            <a:avLst/>
          </a:prstGeom>
        </p:spPr>
        <p:txBody>
          <a:bodyPr vert="horz" lIns="91440" tIns="45720" rIns="91440" bIns="45720" rtlCol="0" anchor="ctr"/>
          <a:lstStyle>
            <a:lvl1pPr algn="r">
              <a:defRPr sz="1000" b="0" i="0">
                <a:solidFill>
                  <a:schemeClr val="tx1"/>
                </a:solidFill>
                <a:latin typeface="Helvetica Light" pitchFamily="34" charset="0"/>
              </a:defRPr>
            </a:lvl1pPr>
          </a:lstStyle>
          <a:p>
            <a:fld id="{E71AC3CF-ED10-634E-B662-BDAFFBD48C49}" type="slidenum">
              <a:rPr lang="en-US" smtClean="0"/>
              <a:t>‹#›</a:t>
            </a:fld>
            <a:endParaRPr lang="en-US"/>
          </a:p>
        </p:txBody>
      </p:sp>
    </p:spTree>
    <p:extLst>
      <p:ext uri="{BB962C8B-B14F-4D97-AF65-F5344CB8AC3E}">
        <p14:creationId xmlns:p14="http://schemas.microsoft.com/office/powerpoint/2010/main" val="3178669125"/>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03308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Painpoint">
  <p:cSld name="1_Painpoint">
    <p:spTree>
      <p:nvGrpSpPr>
        <p:cNvPr id="1" name="Shape 5230"/>
        <p:cNvGrpSpPr/>
        <p:nvPr/>
      </p:nvGrpSpPr>
      <p:grpSpPr>
        <a:xfrm>
          <a:off x="0" y="0"/>
          <a:ext cx="0" cy="0"/>
          <a:chOff x="0" y="0"/>
          <a:chExt cx="0" cy="0"/>
        </a:xfrm>
      </p:grpSpPr>
      <p:sp>
        <p:nvSpPr>
          <p:cNvPr id="5231" name="Google Shape;5231;p19"/>
          <p:cNvSpPr txBox="1">
            <a:spLocks noGrp="1"/>
          </p:cNvSpPr>
          <p:nvPr>
            <p:ph type="title"/>
          </p:nvPr>
        </p:nvSpPr>
        <p:spPr>
          <a:xfrm>
            <a:off x="609600" y="232230"/>
            <a:ext cx="10972800" cy="1364400"/>
          </a:xfrm>
          <a:prstGeom prst="rect">
            <a:avLst/>
          </a:prstGeom>
          <a:noFill/>
          <a:ln>
            <a:noFill/>
          </a:ln>
        </p:spPr>
        <p:txBody>
          <a:bodyPr spcFirstLastPara="1" wrap="square" lIns="91425" tIns="45700" rIns="91425" bIns="45700" anchor="ctr" anchorCtr="0">
            <a:normAutofit/>
          </a:bodyPr>
          <a:lstStyle>
            <a:lvl1pPr lvl="0" algn="ctr" rtl="0">
              <a:lnSpc>
                <a:spcPct val="85000"/>
              </a:lnSpc>
              <a:spcBef>
                <a:spcPts val="0"/>
              </a:spcBef>
              <a:spcAft>
                <a:spcPts val="0"/>
              </a:spcAft>
              <a:buClr>
                <a:schemeClr val="accent1"/>
              </a:buClr>
              <a:buSzPts val="5400"/>
              <a:buFont typeface="Arial"/>
              <a:buNone/>
              <a:defRPr sz="5400">
                <a:solidFill>
                  <a:schemeClr val="accen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32" name="Google Shape;5232;p19"/>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CN"/>
              <a:t>‹#›</a:t>
            </a:fld>
            <a:endParaRPr/>
          </a:p>
        </p:txBody>
      </p:sp>
      <p:sp>
        <p:nvSpPr>
          <p:cNvPr id="5233" name="Google Shape;5233;p19"/>
          <p:cNvSpPr txBox="1">
            <a:spLocks noGrp="1"/>
          </p:cNvSpPr>
          <p:nvPr>
            <p:ph type="body" idx="1"/>
          </p:nvPr>
        </p:nvSpPr>
        <p:spPr>
          <a:xfrm>
            <a:off x="609600" y="1654630"/>
            <a:ext cx="5486400" cy="4513800"/>
          </a:xfrm>
          <a:prstGeom prst="rect">
            <a:avLst/>
          </a:prstGeom>
          <a:noFill/>
          <a:ln>
            <a:noFill/>
          </a:ln>
        </p:spPr>
        <p:txBody>
          <a:bodyPr spcFirstLastPara="1" wrap="square" lIns="91425" tIns="45700" rIns="91425" bIns="45700" anchor="t" anchorCtr="0">
            <a:normAutofit/>
          </a:bodyPr>
          <a:lstStyle>
            <a:lvl1pPr marL="457200" lvl="0" indent="-342900" algn="l" rtl="0">
              <a:lnSpc>
                <a:spcPct val="85000"/>
              </a:lnSpc>
              <a:spcBef>
                <a:spcPts val="1300"/>
              </a:spcBef>
              <a:spcAft>
                <a:spcPts val="0"/>
              </a:spcAft>
              <a:buClr>
                <a:srgbClr val="262626"/>
              </a:buClr>
              <a:buSzPts val="1800"/>
              <a:buChar char=" "/>
              <a:defRPr/>
            </a:lvl1pPr>
            <a:lvl2pPr marL="914400" lvl="1" indent="-342900" algn="l" rtl="0">
              <a:lnSpc>
                <a:spcPct val="85000"/>
              </a:lnSpc>
              <a:spcBef>
                <a:spcPts val="600"/>
              </a:spcBef>
              <a:spcAft>
                <a:spcPts val="0"/>
              </a:spcAft>
              <a:buClr>
                <a:srgbClr val="262626"/>
              </a:buClr>
              <a:buSzPts val="1800"/>
              <a:buChar char=" "/>
              <a:defRPr/>
            </a:lvl2pPr>
            <a:lvl3pPr marL="1371600" lvl="2" indent="-342900" algn="l" rtl="0">
              <a:lnSpc>
                <a:spcPct val="85000"/>
              </a:lnSpc>
              <a:spcBef>
                <a:spcPts val="600"/>
              </a:spcBef>
              <a:spcAft>
                <a:spcPts val="0"/>
              </a:spcAft>
              <a:buClr>
                <a:srgbClr val="262626"/>
              </a:buClr>
              <a:buSzPts val="1800"/>
              <a:buChar char=" "/>
              <a:defRPr/>
            </a:lvl3pPr>
            <a:lvl4pPr marL="1828800" lvl="3" indent="-342900" algn="l" rtl="0">
              <a:lnSpc>
                <a:spcPct val="85000"/>
              </a:lnSpc>
              <a:spcBef>
                <a:spcPts val="600"/>
              </a:spcBef>
              <a:spcAft>
                <a:spcPts val="0"/>
              </a:spcAft>
              <a:buClr>
                <a:srgbClr val="262626"/>
              </a:buClr>
              <a:buSzPts val="1800"/>
              <a:buChar char=" "/>
              <a:defRPr/>
            </a:lvl4pPr>
            <a:lvl5pPr marL="2286000" lvl="4" indent="-342900" algn="l" rtl="0">
              <a:lnSpc>
                <a:spcPct val="85000"/>
              </a:lnSpc>
              <a:spcBef>
                <a:spcPts val="600"/>
              </a:spcBef>
              <a:spcAft>
                <a:spcPts val="0"/>
              </a:spcAft>
              <a:buClr>
                <a:srgbClr val="262626"/>
              </a:buClr>
              <a:buSzPts val="1800"/>
              <a:buChar char=" "/>
              <a:defRPr/>
            </a:lvl5pPr>
            <a:lvl6pPr marL="2743200" lvl="5" indent="-342900" algn="l" rtl="0">
              <a:lnSpc>
                <a:spcPct val="85000"/>
              </a:lnSpc>
              <a:spcBef>
                <a:spcPts val="600"/>
              </a:spcBef>
              <a:spcAft>
                <a:spcPts val="0"/>
              </a:spcAft>
              <a:buClr>
                <a:srgbClr val="262626"/>
              </a:buClr>
              <a:buSzPts val="1800"/>
              <a:buChar char=" "/>
              <a:defRPr/>
            </a:lvl6pPr>
            <a:lvl7pPr marL="3200400" lvl="6" indent="-342900" algn="l" rtl="0">
              <a:lnSpc>
                <a:spcPct val="85000"/>
              </a:lnSpc>
              <a:spcBef>
                <a:spcPts val="600"/>
              </a:spcBef>
              <a:spcAft>
                <a:spcPts val="0"/>
              </a:spcAft>
              <a:buClr>
                <a:srgbClr val="262626"/>
              </a:buClr>
              <a:buSzPts val="1800"/>
              <a:buChar char=" "/>
              <a:defRPr/>
            </a:lvl7pPr>
            <a:lvl8pPr marL="3657600" lvl="7" indent="-342900" algn="l" rtl="0">
              <a:lnSpc>
                <a:spcPct val="85000"/>
              </a:lnSpc>
              <a:spcBef>
                <a:spcPts val="600"/>
              </a:spcBef>
              <a:spcAft>
                <a:spcPts val="0"/>
              </a:spcAft>
              <a:buClr>
                <a:srgbClr val="262626"/>
              </a:buClr>
              <a:buSzPts val="1800"/>
              <a:buChar char=" "/>
              <a:defRPr/>
            </a:lvl8pPr>
            <a:lvl9pPr marL="4114800" lvl="8" indent="-342900" algn="l" rtl="0">
              <a:lnSpc>
                <a:spcPct val="85000"/>
              </a:lnSpc>
              <a:spcBef>
                <a:spcPts val="600"/>
              </a:spcBef>
              <a:spcAft>
                <a:spcPts val="0"/>
              </a:spcAft>
              <a:buClr>
                <a:srgbClr val="262626"/>
              </a:buClr>
              <a:buSzPts val="1800"/>
              <a:buChar char=" "/>
              <a:defRPr/>
            </a:lvl9pPr>
          </a:lstStyle>
          <a:p>
            <a:endParaRPr/>
          </a:p>
        </p:txBody>
      </p:sp>
      <p:sp>
        <p:nvSpPr>
          <p:cNvPr id="5234" name="Google Shape;5234;p19"/>
          <p:cNvSpPr txBox="1">
            <a:spLocks noGrp="1"/>
          </p:cNvSpPr>
          <p:nvPr>
            <p:ph type="body" idx="2"/>
          </p:nvPr>
        </p:nvSpPr>
        <p:spPr>
          <a:xfrm>
            <a:off x="6096000" y="1654630"/>
            <a:ext cx="5486400" cy="4513800"/>
          </a:xfrm>
          <a:prstGeom prst="rect">
            <a:avLst/>
          </a:prstGeom>
          <a:noFill/>
          <a:ln>
            <a:noFill/>
          </a:ln>
        </p:spPr>
        <p:txBody>
          <a:bodyPr spcFirstLastPara="1" wrap="square" lIns="91425" tIns="45700" rIns="91425" bIns="45700" anchor="t" anchorCtr="0">
            <a:normAutofit/>
          </a:bodyPr>
          <a:lstStyle>
            <a:lvl1pPr marL="457200" lvl="0" indent="-381000" algn="l" rtl="0">
              <a:lnSpc>
                <a:spcPct val="85000"/>
              </a:lnSpc>
              <a:spcBef>
                <a:spcPts val="1300"/>
              </a:spcBef>
              <a:spcAft>
                <a:spcPts val="0"/>
              </a:spcAft>
              <a:buClr>
                <a:srgbClr val="262626"/>
              </a:buClr>
              <a:buSzPts val="2400"/>
              <a:buChar char=" "/>
              <a:defRPr sz="2400">
                <a:solidFill>
                  <a:srgbClr val="262626"/>
                </a:solidFill>
                <a:latin typeface="Arial"/>
                <a:ea typeface="Arial"/>
                <a:cs typeface="Arial"/>
                <a:sym typeface="Arial"/>
              </a:defRPr>
            </a:lvl1pPr>
            <a:lvl2pPr marL="914400" lvl="1" indent="-342900" algn="l" rtl="0">
              <a:lnSpc>
                <a:spcPct val="85000"/>
              </a:lnSpc>
              <a:spcBef>
                <a:spcPts val="600"/>
              </a:spcBef>
              <a:spcAft>
                <a:spcPts val="0"/>
              </a:spcAft>
              <a:buClr>
                <a:srgbClr val="262626"/>
              </a:buClr>
              <a:buSzPts val="1800"/>
              <a:buChar char=" "/>
              <a:defRPr/>
            </a:lvl2pPr>
            <a:lvl3pPr marL="1371600" lvl="2" indent="-342900" algn="l" rtl="0">
              <a:lnSpc>
                <a:spcPct val="85000"/>
              </a:lnSpc>
              <a:spcBef>
                <a:spcPts val="600"/>
              </a:spcBef>
              <a:spcAft>
                <a:spcPts val="0"/>
              </a:spcAft>
              <a:buClr>
                <a:srgbClr val="262626"/>
              </a:buClr>
              <a:buSzPts val="1800"/>
              <a:buChar char=" "/>
              <a:defRPr/>
            </a:lvl3pPr>
            <a:lvl4pPr marL="1828800" lvl="3" indent="-342900" algn="l" rtl="0">
              <a:lnSpc>
                <a:spcPct val="85000"/>
              </a:lnSpc>
              <a:spcBef>
                <a:spcPts val="600"/>
              </a:spcBef>
              <a:spcAft>
                <a:spcPts val="0"/>
              </a:spcAft>
              <a:buClr>
                <a:srgbClr val="262626"/>
              </a:buClr>
              <a:buSzPts val="1800"/>
              <a:buChar char=" "/>
              <a:defRPr/>
            </a:lvl4pPr>
            <a:lvl5pPr marL="2286000" lvl="4" indent="-342900" algn="l" rtl="0">
              <a:lnSpc>
                <a:spcPct val="85000"/>
              </a:lnSpc>
              <a:spcBef>
                <a:spcPts val="600"/>
              </a:spcBef>
              <a:spcAft>
                <a:spcPts val="0"/>
              </a:spcAft>
              <a:buClr>
                <a:srgbClr val="262626"/>
              </a:buClr>
              <a:buSzPts val="1800"/>
              <a:buChar char=" "/>
              <a:defRPr/>
            </a:lvl5pPr>
            <a:lvl6pPr marL="2743200" lvl="5" indent="-342900" algn="l" rtl="0">
              <a:lnSpc>
                <a:spcPct val="85000"/>
              </a:lnSpc>
              <a:spcBef>
                <a:spcPts val="600"/>
              </a:spcBef>
              <a:spcAft>
                <a:spcPts val="0"/>
              </a:spcAft>
              <a:buClr>
                <a:srgbClr val="262626"/>
              </a:buClr>
              <a:buSzPts val="1800"/>
              <a:buChar char=" "/>
              <a:defRPr/>
            </a:lvl6pPr>
            <a:lvl7pPr marL="3200400" lvl="6" indent="-342900" algn="l" rtl="0">
              <a:lnSpc>
                <a:spcPct val="85000"/>
              </a:lnSpc>
              <a:spcBef>
                <a:spcPts val="600"/>
              </a:spcBef>
              <a:spcAft>
                <a:spcPts val="0"/>
              </a:spcAft>
              <a:buClr>
                <a:srgbClr val="262626"/>
              </a:buClr>
              <a:buSzPts val="1800"/>
              <a:buChar char=" "/>
              <a:defRPr/>
            </a:lvl7pPr>
            <a:lvl8pPr marL="3657600" lvl="7" indent="-342900" algn="l" rtl="0">
              <a:lnSpc>
                <a:spcPct val="85000"/>
              </a:lnSpc>
              <a:spcBef>
                <a:spcPts val="600"/>
              </a:spcBef>
              <a:spcAft>
                <a:spcPts val="0"/>
              </a:spcAft>
              <a:buClr>
                <a:srgbClr val="262626"/>
              </a:buClr>
              <a:buSzPts val="1800"/>
              <a:buChar char=" "/>
              <a:defRPr/>
            </a:lvl8pPr>
            <a:lvl9pPr marL="4114800" lvl="8" indent="-342900" algn="l" rtl="0">
              <a:lnSpc>
                <a:spcPct val="85000"/>
              </a:lnSpc>
              <a:spcBef>
                <a:spcPts val="600"/>
              </a:spcBef>
              <a:spcAft>
                <a:spcPts val="0"/>
              </a:spcAft>
              <a:buClr>
                <a:srgbClr val="262626"/>
              </a:buClr>
              <a:buSzPts val="1800"/>
              <a:buChar char=" "/>
              <a:defRPr/>
            </a:lvl9pPr>
          </a:lstStyle>
          <a:p>
            <a:endParaRPr/>
          </a:p>
        </p:txBody>
      </p:sp>
    </p:spTree>
    <p:extLst>
      <p:ext uri="{BB962C8B-B14F-4D97-AF65-F5344CB8AC3E}">
        <p14:creationId xmlns:p14="http://schemas.microsoft.com/office/powerpoint/2010/main" val="24320412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E71AC3CF-ED10-634E-B662-BDAFFBD48C49}" type="slidenum">
              <a:rPr lang="en-US" smtClean="0"/>
              <a:t>‹#›</a:t>
            </a:fld>
            <a:endParaRPr lang="en-US"/>
          </a:p>
        </p:txBody>
      </p:sp>
    </p:spTree>
    <p:extLst>
      <p:ext uri="{BB962C8B-B14F-4D97-AF65-F5344CB8AC3E}">
        <p14:creationId xmlns:p14="http://schemas.microsoft.com/office/powerpoint/2010/main" val="28419219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Dark Nodes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52147" y="2782004"/>
            <a:ext cx="7287705" cy="646996"/>
          </a:xfrm>
          <a:prstGeom prst="rect">
            <a:avLst/>
          </a:prstGeom>
        </p:spPr>
        <p:txBody>
          <a:bodyPr/>
          <a:lstStyle>
            <a:lvl1pPr algn="ctr">
              <a:defRPr b="0" i="0" baseline="0">
                <a:solidFill>
                  <a:schemeClr val="bg1">
                    <a:lumMod val="85000"/>
                  </a:schemeClr>
                </a:solidFill>
                <a:latin typeface="Helvetica" pitchFamily="2" charset="0"/>
              </a:defRPr>
            </a:lvl1pPr>
          </a:lstStyle>
          <a:p>
            <a:r>
              <a:rPr lang="en-US"/>
              <a:t>Click to edit Title</a:t>
            </a:r>
          </a:p>
        </p:txBody>
      </p:sp>
      <p:sp>
        <p:nvSpPr>
          <p:cNvPr id="4" name="Text Placeholder 3"/>
          <p:cNvSpPr>
            <a:spLocks noGrp="1"/>
          </p:cNvSpPr>
          <p:nvPr>
            <p:ph type="body" sz="quarter" idx="10"/>
          </p:nvPr>
        </p:nvSpPr>
        <p:spPr>
          <a:xfrm>
            <a:off x="2451608" y="3563938"/>
            <a:ext cx="7287705" cy="654050"/>
          </a:xfrm>
          <a:prstGeom prst="rect">
            <a:avLst/>
          </a:prstGeom>
        </p:spPr>
        <p:txBody>
          <a:bodyPr/>
          <a:lstStyle>
            <a:lvl1pPr marL="0" indent="0" algn="ctr">
              <a:buNone/>
              <a:defRPr b="0" i="0" baseline="0">
                <a:solidFill>
                  <a:schemeClr val="bg1">
                    <a:lumMod val="85000"/>
                  </a:schemeClr>
                </a:solidFill>
                <a:latin typeface="Helvetica" pitchFamily="2" charset="0"/>
              </a:defRPr>
            </a:lvl1pPr>
            <a:lvl2pPr>
              <a:defRPr b="0" i="0">
                <a:solidFill>
                  <a:schemeClr val="bg1">
                    <a:lumMod val="85000"/>
                  </a:schemeClr>
                </a:solidFill>
                <a:latin typeface="DIN Next LT Pro Bold" panose="020B0503020203050203" pitchFamily="34" charset="77"/>
              </a:defRPr>
            </a:lvl2pPr>
            <a:lvl3pPr>
              <a:defRPr b="0" i="0">
                <a:solidFill>
                  <a:schemeClr val="bg1">
                    <a:lumMod val="85000"/>
                  </a:schemeClr>
                </a:solidFill>
                <a:latin typeface="DIN Next LT Pro Bold" panose="020B0503020203050203" pitchFamily="34" charset="77"/>
              </a:defRPr>
            </a:lvl3pPr>
            <a:lvl4pPr>
              <a:defRPr b="0" i="0">
                <a:solidFill>
                  <a:schemeClr val="bg1">
                    <a:lumMod val="85000"/>
                  </a:schemeClr>
                </a:solidFill>
                <a:latin typeface="DIN Next LT Pro Bold" panose="020B0503020203050203" pitchFamily="34" charset="77"/>
              </a:defRPr>
            </a:lvl4pPr>
            <a:lvl5pPr>
              <a:defRPr b="0" i="0">
                <a:solidFill>
                  <a:schemeClr val="bg1">
                    <a:lumMod val="85000"/>
                  </a:schemeClr>
                </a:solidFill>
                <a:latin typeface="DIN Next LT Pro Bold" panose="020B0503020203050203" pitchFamily="34" charset="77"/>
              </a:defRPr>
            </a:lvl5pPr>
          </a:lstStyle>
          <a:p>
            <a:pPr lvl="0"/>
            <a:r>
              <a:rPr lang="en-US"/>
              <a:t>Click to edit Master text styles</a:t>
            </a:r>
          </a:p>
        </p:txBody>
      </p:sp>
    </p:spTree>
    <p:extLst>
      <p:ext uri="{BB962C8B-B14F-4D97-AF65-F5344CB8AC3E}">
        <p14:creationId xmlns:p14="http://schemas.microsoft.com/office/powerpoint/2010/main" val="2001400981"/>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359349" y="6488181"/>
            <a:ext cx="2743200" cy="365125"/>
          </a:xfrm>
          <a:prstGeom prst="rect">
            <a:avLst/>
          </a:prstGeom>
        </p:spPr>
        <p:txBody>
          <a:bodyPr vert="horz" lIns="91440" tIns="45720" rIns="91440" bIns="45720" rtlCol="0" anchor="ctr"/>
          <a:lstStyle>
            <a:lvl1pPr algn="r">
              <a:defRPr sz="1000" b="0" i="0">
                <a:solidFill>
                  <a:schemeClr val="tx1"/>
                </a:solidFill>
                <a:latin typeface="Helvetica Light" pitchFamily="34" charset="0"/>
              </a:defRPr>
            </a:lvl1pPr>
          </a:lstStyle>
          <a:p>
            <a:fld id="{E71AC3CF-ED10-634E-B662-BDAFFBD48C49}" type="slidenum">
              <a:rPr lang="en-US" smtClean="0"/>
              <a:t>‹#›</a:t>
            </a:fld>
            <a:endParaRPr lang="en-US"/>
          </a:p>
        </p:txBody>
      </p:sp>
    </p:spTree>
    <p:extLst>
      <p:ext uri="{BB962C8B-B14F-4D97-AF65-F5344CB8AC3E}">
        <p14:creationId xmlns:p14="http://schemas.microsoft.com/office/powerpoint/2010/main" val="3674839159"/>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White Geometric 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9359349" y="6488181"/>
            <a:ext cx="2743200" cy="365125"/>
          </a:xfrm>
          <a:prstGeom prst="rect">
            <a:avLst/>
          </a:prstGeom>
        </p:spPr>
        <p:txBody>
          <a:bodyPr vert="horz" lIns="91440" tIns="45720" rIns="91440" bIns="45720" rtlCol="0" anchor="ctr"/>
          <a:lstStyle>
            <a:lvl1pPr algn="r">
              <a:defRPr sz="1000" b="0" i="0">
                <a:solidFill>
                  <a:schemeClr val="tx1"/>
                </a:solidFill>
                <a:latin typeface="Helvetica Light" pitchFamily="34" charset="0"/>
              </a:defRPr>
            </a:lvl1pPr>
          </a:lstStyle>
          <a:p>
            <a:fld id="{E71AC3CF-ED10-634E-B662-BDAFFBD48C49}" type="slidenum">
              <a:rPr lang="en-US" smtClean="0"/>
              <a:t>‹#›</a:t>
            </a:fld>
            <a:endParaRPr lang="en-US"/>
          </a:p>
        </p:txBody>
      </p:sp>
      <p:sp>
        <p:nvSpPr>
          <p:cNvPr id="10" name="Text Placeholder 14"/>
          <p:cNvSpPr>
            <a:spLocks noGrp="1"/>
          </p:cNvSpPr>
          <p:nvPr>
            <p:ph type="body" sz="quarter" idx="10" hasCustomPrompt="1"/>
          </p:nvPr>
        </p:nvSpPr>
        <p:spPr>
          <a:xfrm>
            <a:off x="2805734" y="3001548"/>
            <a:ext cx="6580531" cy="596418"/>
          </a:xfrm>
          <a:prstGeom prst="rect">
            <a:avLst/>
          </a:prstGeom>
        </p:spPr>
        <p:txBody>
          <a:bodyPr/>
          <a:lstStyle>
            <a:lvl1pPr marL="0" indent="0" algn="ctr">
              <a:buNone/>
              <a:defRPr sz="3600" b="0" i="0" baseline="0">
                <a:solidFill>
                  <a:schemeClr val="tx1"/>
                </a:solidFill>
                <a:latin typeface="Helvetica" pitchFamily="2" charset="0"/>
              </a:defRPr>
            </a:lvl1pPr>
            <a:lvl2pPr marL="457200" indent="0">
              <a:buNone/>
              <a:defRPr/>
            </a:lvl2pPr>
          </a:lstStyle>
          <a:p>
            <a:pPr lvl="0"/>
            <a:r>
              <a:rPr lang="en-US"/>
              <a:t>Click to edit Divider text</a:t>
            </a:r>
          </a:p>
        </p:txBody>
      </p:sp>
    </p:spTree>
    <p:extLst>
      <p:ext uri="{BB962C8B-B14F-4D97-AF65-F5344CB8AC3E}">
        <p14:creationId xmlns:p14="http://schemas.microsoft.com/office/powerpoint/2010/main" val="1353959314"/>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325563"/>
          </a:xfrm>
        </p:spPr>
        <p:txBody>
          <a:bodyPr/>
          <a:lstStyle/>
          <a:p>
            <a:r>
              <a:rPr kumimoji="1" lang="zh-TW" altLang="en-US"/>
              <a:t>按一下以編輯母片標題樣式</a:t>
            </a:r>
            <a:endParaRPr kumimoji="1" lang="zh-HK" altLang="en-US"/>
          </a:p>
        </p:txBody>
      </p:sp>
      <p:sp>
        <p:nvSpPr>
          <p:cNvPr id="3" name="內容版面配置區 2"/>
          <p:cNvSpPr>
            <a:spLocks noGrp="1"/>
          </p:cNvSpPr>
          <p:nvPr>
            <p:ph idx="1"/>
          </p:nvPr>
        </p:nvSpPr>
        <p:spPr>
          <a:xfrm>
            <a:off x="838200" y="1825625"/>
            <a:ext cx="10515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p:cNvSpPr>
            <a:spLocks noGrp="1"/>
          </p:cNvSpPr>
          <p:nvPr>
            <p:ph type="dt" sz="half" idx="10"/>
          </p:nvPr>
        </p:nvSpPr>
        <p:spPr>
          <a:xfrm>
            <a:off x="838200" y="6356350"/>
            <a:ext cx="2743200" cy="365125"/>
          </a:xfrm>
        </p:spPr>
        <p:txBody>
          <a:bodyPr/>
          <a:lstStyle/>
          <a:p>
            <a:endParaRPr kumimoji="1" lang="zh-HK" altLang="en-US"/>
          </a:p>
        </p:txBody>
      </p:sp>
      <p:sp>
        <p:nvSpPr>
          <p:cNvPr id="5" name="頁尾版面配置區 4"/>
          <p:cNvSpPr>
            <a:spLocks noGrp="1"/>
          </p:cNvSpPr>
          <p:nvPr>
            <p:ph type="ftr" sz="quarter" idx="11"/>
          </p:nvPr>
        </p:nvSpPr>
        <p:spPr>
          <a:xfrm>
            <a:off x="4038600" y="6356350"/>
            <a:ext cx="4114800" cy="365125"/>
          </a:xfrm>
        </p:spPr>
        <p:txBody>
          <a:bodyPr/>
          <a:lstStyle/>
          <a:p>
            <a:endParaRPr kumimoji="1" lang="zh-HK" altLang="en-US"/>
          </a:p>
        </p:txBody>
      </p:sp>
      <p:sp>
        <p:nvSpPr>
          <p:cNvPr id="6" name="投影片編號版面配置區 5"/>
          <p:cNvSpPr>
            <a:spLocks noGrp="1"/>
          </p:cNvSpPr>
          <p:nvPr>
            <p:ph type="sldNum" sz="quarter" idx="12"/>
          </p:nvPr>
        </p:nvSpPr>
        <p:spPr/>
        <p:txBody>
          <a:bodyPr/>
          <a:lstStyle/>
          <a:p>
            <a:fld id="{ED4B8665-1BFE-CE4A-B18C-3907BAA9E604}" type="slidenum">
              <a:rPr kumimoji="1" lang="zh-HK" altLang="en-US" smtClean="0"/>
              <a:t>‹#›</a:t>
            </a:fld>
            <a:endParaRPr kumimoji="1" lang="zh-HK" altLang="en-US"/>
          </a:p>
        </p:txBody>
      </p:sp>
    </p:spTree>
    <p:extLst>
      <p:ext uri="{BB962C8B-B14F-4D97-AF65-F5344CB8AC3E}">
        <p14:creationId xmlns:p14="http://schemas.microsoft.com/office/powerpoint/2010/main" val="3570147014"/>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
        <p:cNvGrpSpPr/>
        <p:nvPr/>
      </p:nvGrpSpPr>
      <p:grpSpPr>
        <a:xfrm>
          <a:off x="0" y="0"/>
          <a:ext cx="0" cy="0"/>
          <a:chOff x="0" y="0"/>
          <a:chExt cx="0" cy="0"/>
        </a:xfrm>
      </p:grpSpPr>
      <p:pic>
        <p:nvPicPr>
          <p:cNvPr id="2" name="图片 1" descr="未标题-1-02"/>
          <p:cNvPicPr>
            <a:picLocks noChangeAspect="1"/>
          </p:cNvPicPr>
          <p:nvPr userDrawn="1"/>
        </p:nvPicPr>
        <p:blipFill>
          <a:blip r:embed="rId2"/>
          <a:stretch>
            <a:fillRect/>
          </a:stretch>
        </p:blipFill>
        <p:spPr>
          <a:xfrm>
            <a:off x="0" y="1693"/>
            <a:ext cx="12192000" cy="6856307"/>
          </a:xfrm>
          <a:prstGeom prst="rect">
            <a:avLst/>
          </a:prstGeom>
        </p:spPr>
      </p:pic>
    </p:spTree>
    <p:extLst>
      <p:ext uri="{BB962C8B-B14F-4D97-AF65-F5344CB8AC3E}">
        <p14:creationId xmlns:p14="http://schemas.microsoft.com/office/powerpoint/2010/main" val="904041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our columns 1">
  <p:cSld name="1_Four columns 1">
    <p:spTree>
      <p:nvGrpSpPr>
        <p:cNvPr id="1" name="Shape 31"/>
        <p:cNvGrpSpPr/>
        <p:nvPr/>
      </p:nvGrpSpPr>
      <p:grpSpPr>
        <a:xfrm>
          <a:off x="0" y="0"/>
          <a:ext cx="0" cy="0"/>
          <a:chOff x="0" y="0"/>
          <a:chExt cx="0" cy="0"/>
        </a:xfrm>
      </p:grpSpPr>
      <p:pic>
        <p:nvPicPr>
          <p:cNvPr id="2" name="图片 1" descr="未标题-1-06"/>
          <p:cNvPicPr>
            <a:picLocks noChangeAspect="1"/>
          </p:cNvPicPr>
          <p:nvPr userDrawn="1"/>
        </p:nvPicPr>
        <p:blipFill>
          <a:blip r:embed="rId2"/>
          <a:stretch>
            <a:fillRect/>
          </a:stretch>
        </p:blipFill>
        <p:spPr>
          <a:xfrm rot="10800000" flipH="1" flipV="1">
            <a:off x="-846" y="0"/>
            <a:ext cx="12192847" cy="6858000"/>
          </a:xfrm>
          <a:prstGeom prst="rect">
            <a:avLst/>
          </a:prstGeom>
        </p:spPr>
      </p:pic>
    </p:spTree>
    <p:extLst>
      <p:ext uri="{BB962C8B-B14F-4D97-AF65-F5344CB8AC3E}">
        <p14:creationId xmlns:p14="http://schemas.microsoft.com/office/powerpoint/2010/main" val="822407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49"/>
        <p:cNvGrpSpPr/>
        <p:nvPr/>
      </p:nvGrpSpPr>
      <p:grpSpPr>
        <a:xfrm>
          <a:off x="0" y="0"/>
          <a:ext cx="0" cy="0"/>
          <a:chOff x="0" y="0"/>
          <a:chExt cx="0" cy="0"/>
        </a:xfrm>
      </p:grpSpPr>
      <p:pic>
        <p:nvPicPr>
          <p:cNvPr id="6" name="图片 5" descr="/Users/yanchliu/Desktop/Metopia/未标题-1_画板 1 副本.png未标题-1_画板 1 副本"/>
          <p:cNvPicPr>
            <a:picLocks noChangeAspect="1"/>
          </p:cNvPicPr>
          <p:nvPr userDrawn="1"/>
        </p:nvPicPr>
        <p:blipFill>
          <a:blip r:embed="rId2"/>
          <a:srcRect/>
          <a:stretch>
            <a:fillRect/>
          </a:stretch>
        </p:blipFill>
        <p:spPr>
          <a:xfrm>
            <a:off x="3387" y="425"/>
            <a:ext cx="12188613" cy="6857153"/>
          </a:xfrm>
          <a:prstGeom prst="rect">
            <a:avLst/>
          </a:prstGeom>
        </p:spPr>
      </p:pic>
      <p:pic>
        <p:nvPicPr>
          <p:cNvPr id="3" name="图片 2" descr="/Users/yanchliu/Desktop/Metopia/未标题-1-09.png未标题-1-09"/>
          <p:cNvPicPr>
            <a:picLocks noChangeAspect="1"/>
          </p:cNvPicPr>
          <p:nvPr userDrawn="1"/>
        </p:nvPicPr>
        <p:blipFill>
          <a:blip r:embed="rId3"/>
          <a:srcRect/>
          <a:stretch>
            <a:fillRect/>
          </a:stretch>
        </p:blipFill>
        <p:spPr>
          <a:xfrm>
            <a:off x="0" y="-422"/>
            <a:ext cx="12188613" cy="6857153"/>
          </a:xfrm>
          <a:prstGeom prst="rect">
            <a:avLst/>
          </a:prstGeom>
        </p:spPr>
      </p:pic>
    </p:spTree>
    <p:extLst>
      <p:ext uri="{BB962C8B-B14F-4D97-AF65-F5344CB8AC3E}">
        <p14:creationId xmlns:p14="http://schemas.microsoft.com/office/powerpoint/2010/main" val="3251418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columns 4">
  <p:cSld name="Three columns 4">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1120800" y="3242867"/>
            <a:ext cx="2200400" cy="100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333">
                <a:solidFill>
                  <a:srgbClr val="000000"/>
                </a:solidFill>
                <a:latin typeface="华文中宋" panose="02010600040101010101" pitchFamily="2" charset="-122"/>
                <a:ea typeface="华文中宋" panose="02010600040101010101" pitchFamily="2" charset="-122"/>
              </a:defRPr>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dirty="0"/>
          </a:p>
        </p:txBody>
      </p:sp>
      <p:sp>
        <p:nvSpPr>
          <p:cNvPr id="93" name="Google Shape;93;p17"/>
          <p:cNvSpPr txBox="1">
            <a:spLocks noGrp="1"/>
          </p:cNvSpPr>
          <p:nvPr>
            <p:ph type="subTitle" idx="2"/>
          </p:nvPr>
        </p:nvSpPr>
        <p:spPr>
          <a:xfrm>
            <a:off x="6269565" y="1398791"/>
            <a:ext cx="2613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solidFill>
                  <a:srgbClr val="000000"/>
                </a:solidFill>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dirty="0"/>
          </a:p>
        </p:txBody>
      </p:sp>
      <p:sp>
        <p:nvSpPr>
          <p:cNvPr id="94" name="Google Shape;94;p17"/>
          <p:cNvSpPr txBox="1">
            <a:spLocks noGrp="1"/>
          </p:cNvSpPr>
          <p:nvPr>
            <p:ph type="ctrTitle"/>
          </p:nvPr>
        </p:nvSpPr>
        <p:spPr>
          <a:xfrm>
            <a:off x="-711200" y="2729800"/>
            <a:ext cx="403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2133">
                <a:latin typeface="华文中宋" panose="02010600040101010101" pitchFamily="2" charset="-122"/>
                <a:ea typeface="华文中宋" panose="02010600040101010101" pitchFamily="2" charset="-122"/>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dirty="0"/>
          </a:p>
        </p:txBody>
      </p:sp>
      <p:sp>
        <p:nvSpPr>
          <p:cNvPr id="95" name="Google Shape;95;p17"/>
          <p:cNvSpPr txBox="1">
            <a:spLocks noGrp="1"/>
          </p:cNvSpPr>
          <p:nvPr>
            <p:ph type="ctrTitle" idx="3"/>
          </p:nvPr>
        </p:nvSpPr>
        <p:spPr>
          <a:xfrm>
            <a:off x="6269565" y="885724"/>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a:latin typeface="华文中宋" panose="02010600040101010101" pitchFamily="2" charset="-122"/>
                <a:ea typeface="华文中宋" panose="02010600040101010101" pitchFamily="2" charset="-122"/>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dirty="0"/>
          </a:p>
        </p:txBody>
      </p:sp>
      <p:sp>
        <p:nvSpPr>
          <p:cNvPr id="96" name="Google Shape;96;p17"/>
          <p:cNvSpPr txBox="1">
            <a:spLocks noGrp="1"/>
          </p:cNvSpPr>
          <p:nvPr>
            <p:ph type="subTitle" idx="4"/>
          </p:nvPr>
        </p:nvSpPr>
        <p:spPr>
          <a:xfrm>
            <a:off x="6269565" y="5051900"/>
            <a:ext cx="2953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solidFill>
                  <a:srgbClr val="000000"/>
                </a:solidFill>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dirty="0"/>
          </a:p>
        </p:txBody>
      </p:sp>
      <p:sp>
        <p:nvSpPr>
          <p:cNvPr id="97" name="Google Shape;97;p17"/>
          <p:cNvSpPr txBox="1">
            <a:spLocks noGrp="1"/>
          </p:cNvSpPr>
          <p:nvPr>
            <p:ph type="ctrTitle" idx="5"/>
          </p:nvPr>
        </p:nvSpPr>
        <p:spPr>
          <a:xfrm>
            <a:off x="6269565" y="4519633"/>
            <a:ext cx="33008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a:latin typeface="华文中宋" panose="02010600040101010101" pitchFamily="2" charset="-122"/>
                <a:ea typeface="华文中宋" panose="02010600040101010101" pitchFamily="2" charset="-122"/>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dirty="0"/>
          </a:p>
        </p:txBody>
      </p:sp>
      <p:sp>
        <p:nvSpPr>
          <p:cNvPr id="98" name="Google Shape;98;p17"/>
          <p:cNvSpPr txBox="1">
            <a:spLocks noGrp="1"/>
          </p:cNvSpPr>
          <p:nvPr>
            <p:ph type="ctrTitle" idx="6"/>
          </p:nvPr>
        </p:nvSpPr>
        <p:spPr>
          <a:xfrm rot="5400000">
            <a:off x="9147949"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atin typeface="华文中宋" panose="02010600040101010101" pitchFamily="2" charset="-122"/>
                <a:ea typeface="华文中宋" panose="02010600040101010101" pitchFamily="2" charset="-122"/>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dirty="0"/>
          </a:p>
        </p:txBody>
      </p:sp>
      <p:pic>
        <p:nvPicPr>
          <p:cNvPr id="3" name="图片 2" descr="yinhangzhanghu-03"/>
          <p:cNvPicPr>
            <a:picLocks noChangeAspect="1"/>
          </p:cNvPicPr>
          <p:nvPr userDrawn="1"/>
        </p:nvPicPr>
        <p:blipFill>
          <a:blip r:embed="rId2"/>
          <a:srcRect r="25774" b="13840"/>
          <a:stretch>
            <a:fillRect/>
          </a:stretch>
        </p:blipFill>
        <p:spPr>
          <a:xfrm>
            <a:off x="3142827" y="949114"/>
            <a:ext cx="9048327" cy="5908887"/>
          </a:xfrm>
          <a:prstGeom prst="rect">
            <a:avLst/>
          </a:prstGeom>
        </p:spPr>
      </p:pic>
    </p:spTree>
    <p:extLst>
      <p:ext uri="{BB962C8B-B14F-4D97-AF65-F5344CB8AC3E}">
        <p14:creationId xmlns:p14="http://schemas.microsoft.com/office/powerpoint/2010/main" val="739886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text 6">
  <p:cSld name="Title + text 6">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1108267" y="501997"/>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atin typeface="华文中宋" panose="02010600040101010101" pitchFamily="2" charset="-122"/>
                <a:ea typeface="华文中宋" panose="02010600040101010101" pitchFamily="2" charset="-122"/>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dirty="0"/>
          </a:p>
        </p:txBody>
      </p:sp>
      <p:sp>
        <p:nvSpPr>
          <p:cNvPr id="107" name="Google Shape;107;p19"/>
          <p:cNvSpPr txBox="1">
            <a:spLocks noGrp="1"/>
          </p:cNvSpPr>
          <p:nvPr>
            <p:ph type="subTitle" idx="1"/>
          </p:nvPr>
        </p:nvSpPr>
        <p:spPr>
          <a:xfrm>
            <a:off x="1108267" y="3085633"/>
            <a:ext cx="41088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dirty="0"/>
          </a:p>
        </p:txBody>
      </p:sp>
    </p:spTree>
    <p:extLst>
      <p:ext uri="{BB962C8B-B14F-4D97-AF65-F5344CB8AC3E}">
        <p14:creationId xmlns:p14="http://schemas.microsoft.com/office/powerpoint/2010/main" val="2675731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235"/>
        <p:cNvGrpSpPr/>
        <p:nvPr/>
      </p:nvGrpSpPr>
      <p:grpSpPr>
        <a:xfrm>
          <a:off x="0" y="0"/>
          <a:ext cx="0" cy="0"/>
          <a:chOff x="0" y="0"/>
          <a:chExt cx="0" cy="0"/>
        </a:xfrm>
      </p:grpSpPr>
      <p:sp>
        <p:nvSpPr>
          <p:cNvPr id="5236" name="Google Shape;5236;p20"/>
          <p:cNvSpPr txBox="1">
            <a:spLocks noGrp="1"/>
          </p:cNvSpPr>
          <p:nvPr>
            <p:ph type="title"/>
          </p:nvPr>
        </p:nvSpPr>
        <p:spPr>
          <a:xfrm>
            <a:off x="603504" y="767419"/>
            <a:ext cx="10780800" cy="3355800"/>
          </a:xfrm>
          <a:prstGeom prst="rect">
            <a:avLst/>
          </a:prstGeom>
          <a:noFill/>
          <a:ln>
            <a:noFill/>
          </a:ln>
        </p:spPr>
        <p:txBody>
          <a:bodyPr spcFirstLastPara="1" wrap="square" lIns="91425" tIns="45700" rIns="91425" bIns="45700" anchor="b" anchorCtr="0">
            <a:normAutofit/>
          </a:bodyPr>
          <a:lstStyle>
            <a:lvl1pPr lvl="0" algn="ctr" rtl="0">
              <a:lnSpc>
                <a:spcPct val="80000"/>
              </a:lnSpc>
              <a:spcBef>
                <a:spcPts val="0"/>
              </a:spcBef>
              <a:spcAft>
                <a:spcPts val="0"/>
              </a:spcAft>
              <a:buClr>
                <a:schemeClr val="accent1"/>
              </a:buClr>
              <a:buSzPts val="8800"/>
              <a:buFont typeface="Arial"/>
              <a:buNone/>
              <a:defRPr sz="8800" b="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37" name="Google Shape;5237;p20"/>
          <p:cNvSpPr txBox="1">
            <a:spLocks noGrp="1"/>
          </p:cNvSpPr>
          <p:nvPr>
            <p:ph type="body" idx="1"/>
          </p:nvPr>
        </p:nvSpPr>
        <p:spPr>
          <a:xfrm>
            <a:off x="667512" y="4204209"/>
            <a:ext cx="9226200" cy="1645800"/>
          </a:xfrm>
          <a:prstGeom prst="rect">
            <a:avLst/>
          </a:prstGeom>
          <a:noFill/>
          <a:ln>
            <a:noFill/>
          </a:ln>
        </p:spPr>
        <p:txBody>
          <a:bodyPr spcFirstLastPara="1" wrap="square" lIns="91425" tIns="45700" rIns="91425" bIns="45700" anchor="t" anchorCtr="0">
            <a:normAutofit/>
          </a:bodyPr>
          <a:lstStyle>
            <a:lvl1pPr marL="457200" lvl="0" indent="-228600" algn="l" rtl="0">
              <a:lnSpc>
                <a:spcPct val="85000"/>
              </a:lnSpc>
              <a:spcBef>
                <a:spcPts val="1300"/>
              </a:spcBef>
              <a:spcAft>
                <a:spcPts val="0"/>
              </a:spcAft>
              <a:buClr>
                <a:schemeClr val="dk1"/>
              </a:buClr>
              <a:buSzPts val="3200"/>
              <a:buNone/>
              <a:defRPr sz="3200">
                <a:solidFill>
                  <a:schemeClr val="dk1"/>
                </a:solidFill>
                <a:latin typeface="Calibri"/>
                <a:ea typeface="Calibri"/>
                <a:cs typeface="Calibri"/>
                <a:sym typeface="Calibri"/>
              </a:defRPr>
            </a:lvl1pPr>
            <a:lvl2pPr marL="914400" lvl="1" indent="-228600" algn="l" rtl="0">
              <a:lnSpc>
                <a:spcPct val="85000"/>
              </a:lnSpc>
              <a:spcBef>
                <a:spcPts val="600"/>
              </a:spcBef>
              <a:spcAft>
                <a:spcPts val="0"/>
              </a:spcAft>
              <a:buClr>
                <a:srgbClr val="888888"/>
              </a:buClr>
              <a:buSzPts val="1800"/>
              <a:buNone/>
              <a:defRPr sz="1800">
                <a:solidFill>
                  <a:srgbClr val="888888"/>
                </a:solidFill>
              </a:defRPr>
            </a:lvl2pPr>
            <a:lvl3pPr marL="1371600" lvl="2" indent="-228600" algn="l" rtl="0">
              <a:lnSpc>
                <a:spcPct val="85000"/>
              </a:lnSpc>
              <a:spcBef>
                <a:spcPts val="600"/>
              </a:spcBef>
              <a:spcAft>
                <a:spcPts val="0"/>
              </a:spcAft>
              <a:buClr>
                <a:srgbClr val="888888"/>
              </a:buClr>
              <a:buSzPts val="1600"/>
              <a:buNone/>
              <a:defRPr sz="1600">
                <a:solidFill>
                  <a:srgbClr val="888888"/>
                </a:solidFill>
              </a:defRPr>
            </a:lvl3pPr>
            <a:lvl4pPr marL="1828800" lvl="3" indent="-228600" algn="l" rtl="0">
              <a:lnSpc>
                <a:spcPct val="85000"/>
              </a:lnSpc>
              <a:spcBef>
                <a:spcPts val="600"/>
              </a:spcBef>
              <a:spcAft>
                <a:spcPts val="0"/>
              </a:spcAft>
              <a:buClr>
                <a:srgbClr val="888888"/>
              </a:buClr>
              <a:buSzPts val="1400"/>
              <a:buNone/>
              <a:defRPr sz="1400">
                <a:solidFill>
                  <a:srgbClr val="888888"/>
                </a:solidFill>
              </a:defRPr>
            </a:lvl4pPr>
            <a:lvl5pPr marL="2286000" lvl="4" indent="-228600" algn="l" rtl="0">
              <a:lnSpc>
                <a:spcPct val="85000"/>
              </a:lnSpc>
              <a:spcBef>
                <a:spcPts val="600"/>
              </a:spcBef>
              <a:spcAft>
                <a:spcPts val="0"/>
              </a:spcAft>
              <a:buClr>
                <a:srgbClr val="888888"/>
              </a:buClr>
              <a:buSzPts val="1400"/>
              <a:buNone/>
              <a:defRPr sz="1400">
                <a:solidFill>
                  <a:srgbClr val="888888"/>
                </a:solidFill>
              </a:defRPr>
            </a:lvl5pPr>
            <a:lvl6pPr marL="2743200" lvl="5" indent="-228600" algn="l" rtl="0">
              <a:lnSpc>
                <a:spcPct val="85000"/>
              </a:lnSpc>
              <a:spcBef>
                <a:spcPts val="600"/>
              </a:spcBef>
              <a:spcAft>
                <a:spcPts val="0"/>
              </a:spcAft>
              <a:buClr>
                <a:srgbClr val="888888"/>
              </a:buClr>
              <a:buSzPts val="1400"/>
              <a:buNone/>
              <a:defRPr sz="1400">
                <a:solidFill>
                  <a:srgbClr val="888888"/>
                </a:solidFill>
              </a:defRPr>
            </a:lvl6pPr>
            <a:lvl7pPr marL="3200400" lvl="6" indent="-228600" algn="l" rtl="0">
              <a:lnSpc>
                <a:spcPct val="85000"/>
              </a:lnSpc>
              <a:spcBef>
                <a:spcPts val="600"/>
              </a:spcBef>
              <a:spcAft>
                <a:spcPts val="0"/>
              </a:spcAft>
              <a:buClr>
                <a:srgbClr val="888888"/>
              </a:buClr>
              <a:buSzPts val="1400"/>
              <a:buNone/>
              <a:defRPr sz="1400">
                <a:solidFill>
                  <a:srgbClr val="888888"/>
                </a:solidFill>
              </a:defRPr>
            </a:lvl7pPr>
            <a:lvl8pPr marL="3657600" lvl="7" indent="-228600" algn="l" rtl="0">
              <a:lnSpc>
                <a:spcPct val="85000"/>
              </a:lnSpc>
              <a:spcBef>
                <a:spcPts val="600"/>
              </a:spcBef>
              <a:spcAft>
                <a:spcPts val="0"/>
              </a:spcAft>
              <a:buClr>
                <a:srgbClr val="888888"/>
              </a:buClr>
              <a:buSzPts val="1400"/>
              <a:buNone/>
              <a:defRPr sz="1400">
                <a:solidFill>
                  <a:srgbClr val="888888"/>
                </a:solidFill>
              </a:defRPr>
            </a:lvl8pPr>
            <a:lvl9pPr marL="4114800" lvl="8" indent="-228600" algn="l" rtl="0">
              <a:lnSpc>
                <a:spcPct val="85000"/>
              </a:lnSpc>
              <a:spcBef>
                <a:spcPts val="600"/>
              </a:spcBef>
              <a:spcAft>
                <a:spcPts val="0"/>
              </a:spcAft>
              <a:buClr>
                <a:srgbClr val="888888"/>
              </a:buClr>
              <a:buSzPts val="1400"/>
              <a:buNone/>
              <a:defRPr sz="1400">
                <a:solidFill>
                  <a:srgbClr val="888888"/>
                </a:solidFill>
              </a:defRPr>
            </a:lvl9pPr>
          </a:lstStyle>
          <a:p>
            <a:endParaRPr/>
          </a:p>
        </p:txBody>
      </p:sp>
      <p:sp>
        <p:nvSpPr>
          <p:cNvPr id="5238" name="Google Shape;5238;p20"/>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fld id="{FC1F4501-4DF8-44AE-9BA0-027C8B9C01F1}" type="datetime1">
              <a:rPr lang="en-US" altLang="zh-CN" smtClean="0"/>
              <a:t>2/17/2025</a:t>
            </a:fld>
            <a:endParaRPr/>
          </a:p>
        </p:txBody>
      </p:sp>
      <p:sp>
        <p:nvSpPr>
          <p:cNvPr id="5239" name="Google Shape;5239;p20"/>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240" name="Google Shape;5240;p20"/>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39575153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Resources">
  <p:cSld name="Resources">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856067" y="1703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000000"/>
              </a:buClr>
              <a:buSzPts val="1200"/>
              <a:buChar char="●"/>
              <a:defRPr>
                <a:solidFill>
                  <a:srgbClr val="000000"/>
                </a:solidFill>
                <a:latin typeface="华文中宋" panose="02010600040101010101" pitchFamily="2" charset="-122"/>
                <a:ea typeface="华文中宋" panose="02010600040101010101" pitchFamily="2" charset="-122"/>
              </a:defRPr>
            </a:lvl1pPr>
            <a:lvl2pPr marL="1219170" lvl="1" indent="-406390" rtl="0">
              <a:spcBef>
                <a:spcPts val="2133"/>
              </a:spcBef>
              <a:spcAft>
                <a:spcPts val="0"/>
              </a:spcAft>
              <a:buClr>
                <a:srgbClr val="000000"/>
              </a:buClr>
              <a:buSzPts val="1200"/>
              <a:buChar char="○"/>
              <a:defRPr>
                <a:solidFill>
                  <a:srgbClr val="000000"/>
                </a:solidFill>
              </a:defRPr>
            </a:lvl2pPr>
            <a:lvl3pPr marL="1828754" lvl="2" indent="-406390" rtl="0">
              <a:spcBef>
                <a:spcPts val="2133"/>
              </a:spcBef>
              <a:spcAft>
                <a:spcPts val="0"/>
              </a:spcAft>
              <a:buClr>
                <a:srgbClr val="000000"/>
              </a:buClr>
              <a:buSzPts val="1200"/>
              <a:buChar char="■"/>
              <a:defRPr>
                <a:solidFill>
                  <a:srgbClr val="000000"/>
                </a:solidFill>
              </a:defRPr>
            </a:lvl3pPr>
            <a:lvl4pPr marL="2438339" lvl="3" indent="-406390" rtl="0">
              <a:spcBef>
                <a:spcPts val="2133"/>
              </a:spcBef>
              <a:spcAft>
                <a:spcPts val="0"/>
              </a:spcAft>
              <a:buClr>
                <a:srgbClr val="000000"/>
              </a:buClr>
              <a:buSzPts val="1200"/>
              <a:buChar char="●"/>
              <a:defRPr>
                <a:solidFill>
                  <a:srgbClr val="000000"/>
                </a:solidFill>
              </a:defRPr>
            </a:lvl4pPr>
            <a:lvl5pPr marL="3047924" lvl="4" indent="-406390" rtl="0">
              <a:spcBef>
                <a:spcPts val="2133"/>
              </a:spcBef>
              <a:spcAft>
                <a:spcPts val="0"/>
              </a:spcAft>
              <a:buClr>
                <a:srgbClr val="000000"/>
              </a:buClr>
              <a:buSzPts val="1200"/>
              <a:buChar char="○"/>
              <a:defRPr>
                <a:solidFill>
                  <a:srgbClr val="000000"/>
                </a:solidFill>
              </a:defRPr>
            </a:lvl5pPr>
            <a:lvl6pPr marL="3657509" lvl="5" indent="-406390" rtl="0">
              <a:spcBef>
                <a:spcPts val="2133"/>
              </a:spcBef>
              <a:spcAft>
                <a:spcPts val="0"/>
              </a:spcAft>
              <a:buClr>
                <a:srgbClr val="000000"/>
              </a:buClr>
              <a:buSzPts val="1200"/>
              <a:buChar char="■"/>
              <a:defRPr>
                <a:solidFill>
                  <a:srgbClr val="000000"/>
                </a:solidFill>
              </a:defRPr>
            </a:lvl6pPr>
            <a:lvl7pPr marL="4267093" lvl="6" indent="-406390" rtl="0">
              <a:spcBef>
                <a:spcPts val="2133"/>
              </a:spcBef>
              <a:spcAft>
                <a:spcPts val="0"/>
              </a:spcAft>
              <a:buClr>
                <a:srgbClr val="000000"/>
              </a:buClr>
              <a:buSzPts val="1200"/>
              <a:buChar char="●"/>
              <a:defRPr>
                <a:solidFill>
                  <a:srgbClr val="000000"/>
                </a:solidFill>
              </a:defRPr>
            </a:lvl7pPr>
            <a:lvl8pPr marL="4876678" lvl="7" indent="-406390" rtl="0">
              <a:spcBef>
                <a:spcPts val="2133"/>
              </a:spcBef>
              <a:spcAft>
                <a:spcPts val="0"/>
              </a:spcAft>
              <a:buClr>
                <a:srgbClr val="000000"/>
              </a:buClr>
              <a:buSzPts val="1200"/>
              <a:buChar char="○"/>
              <a:defRPr>
                <a:solidFill>
                  <a:srgbClr val="000000"/>
                </a:solidFill>
              </a:defRPr>
            </a:lvl8pPr>
            <a:lvl9pPr marL="5486263" lvl="8" indent="-406390" rtl="0">
              <a:spcBef>
                <a:spcPts val="2133"/>
              </a:spcBef>
              <a:spcAft>
                <a:spcPts val="2133"/>
              </a:spcAft>
              <a:buClr>
                <a:srgbClr val="000000"/>
              </a:buClr>
              <a:buSzPts val="1200"/>
              <a:buChar char="■"/>
              <a:defRPr>
                <a:solidFill>
                  <a:srgbClr val="000000"/>
                </a:solidFill>
              </a:defRPr>
            </a:lvl9pPr>
          </a:lstStyle>
          <a:p>
            <a:endParaRPr dirty="0"/>
          </a:p>
        </p:txBody>
      </p:sp>
      <p:sp>
        <p:nvSpPr>
          <p:cNvPr id="113" name="Google Shape;113;p21"/>
          <p:cNvSpPr txBox="1">
            <a:spLocks noGrp="1"/>
          </p:cNvSpPr>
          <p:nvPr>
            <p:ph type="ctrTitle"/>
          </p:nvPr>
        </p:nvSpPr>
        <p:spPr>
          <a:xfrm rot="5400000">
            <a:off x="9230812"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atin typeface="华文中宋" panose="02010600040101010101" pitchFamily="2" charset="-122"/>
                <a:ea typeface="华文中宋" panose="02010600040101010101" pitchFamily="2" charset="-122"/>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dirty="0"/>
          </a:p>
        </p:txBody>
      </p:sp>
      <p:sp>
        <p:nvSpPr>
          <p:cNvPr id="114" name="Google Shape;114;p21"/>
          <p:cNvSpPr txBox="1">
            <a:spLocks noGrp="1"/>
          </p:cNvSpPr>
          <p:nvPr>
            <p:ph type="subTitle" idx="2"/>
          </p:nvPr>
        </p:nvSpPr>
        <p:spPr>
          <a:xfrm>
            <a:off x="856067" y="720000"/>
            <a:ext cx="6207200" cy="128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dirty="0"/>
          </a:p>
        </p:txBody>
      </p:sp>
    </p:spTree>
    <p:extLst>
      <p:ext uri="{BB962C8B-B14F-4D97-AF65-F5344CB8AC3E}">
        <p14:creationId xmlns:p14="http://schemas.microsoft.com/office/powerpoint/2010/main" val="39176607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atin typeface="华文中宋" panose="02010600040101010101" pitchFamily="2" charset="-122"/>
                <a:ea typeface="华文中宋" panose="02010600040101010101"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atin typeface="华文中宋" panose="02010600040101010101" pitchFamily="2" charset="-122"/>
                <a:ea typeface="华文中宋" panose="02010600040101010101" pitchFamily="2" charset="-122"/>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atin typeface="华文中宋" panose="02010600040101010101" pitchFamily="2" charset="-122"/>
                <a:ea typeface="华文中宋" panose="02010600040101010101" pitchFamily="2" charset="-122"/>
              </a:defRPr>
            </a:lvl1pPr>
          </a:lstStyle>
          <a:p>
            <a:fld id="{D997B5FA-0921-464F-AAE1-844C04324D75}" type="datetimeFigureOut">
              <a:rPr lang="zh-CN" altLang="en-US" smtClean="0"/>
              <a:pPr/>
              <a:t>2025/2/17</a:t>
            </a:fld>
            <a:endParaRPr lang="zh-CN" altLang="en-US" dirty="0"/>
          </a:p>
        </p:txBody>
      </p:sp>
      <p:sp>
        <p:nvSpPr>
          <p:cNvPr id="5" name="页脚占位符 4"/>
          <p:cNvSpPr>
            <a:spLocks noGrp="1"/>
          </p:cNvSpPr>
          <p:nvPr>
            <p:ph type="ftr" sz="quarter" idx="11"/>
          </p:nvPr>
        </p:nvSpPr>
        <p:spPr/>
        <p:txBody>
          <a:bodyPr/>
          <a:lstStyle>
            <a:lvl1pPr>
              <a:defRPr>
                <a:latin typeface="华文中宋" panose="02010600040101010101" pitchFamily="2" charset="-122"/>
                <a:ea typeface="华文中宋" panose="02010600040101010101" pitchFamily="2" charset="-122"/>
              </a:defRPr>
            </a:lvl1pPr>
          </a:lstStyle>
          <a:p>
            <a:endParaRPr lang="zh-CN" altLang="en-US" dirty="0"/>
          </a:p>
        </p:txBody>
      </p:sp>
      <p:sp>
        <p:nvSpPr>
          <p:cNvPr id="6" name="灯片编号占位符 5"/>
          <p:cNvSpPr>
            <a:spLocks noGrp="1"/>
          </p:cNvSpPr>
          <p:nvPr>
            <p:ph type="sldNum" sz="quarter" idx="12"/>
          </p:nvPr>
        </p:nvSpPr>
        <p:spPr/>
        <p:txBody>
          <a:bodyPr/>
          <a:lstStyle>
            <a:lvl1pPr>
              <a:defRPr>
                <a:latin typeface="华文中宋" panose="02010600040101010101" pitchFamily="2" charset="-122"/>
                <a:ea typeface="华文中宋" panose="02010600040101010101" pitchFamily="2" charset="-122"/>
              </a:defRPr>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18537082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Cover slide layout">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l="25684" r="241"/>
          <a:stretch>
            <a:fillRect/>
          </a:stretch>
        </p:blipFill>
        <p:spPr>
          <a:xfrm>
            <a:off x="0" y="0"/>
            <a:ext cx="12192000" cy="6858000"/>
          </a:xfrm>
          <a:prstGeom prst="rect">
            <a:avLst/>
          </a:prstGeom>
        </p:spPr>
      </p:pic>
      <p:sp>
        <p:nvSpPr>
          <p:cNvPr id="7" name="矩形: 圆角 6" descr="e7d195523061f1c0c989bbdf341b111e769f2ee359bd8df638E53E9931A62DC22263A6E1A75FFBC630BB5D77BA969D9175F253EB94D93A1189E24A7D909BAD0376573965191318DE1FD009565C070D073BB9699A615072F33A2D7F2042825409E74418739478CCFE042368A9978AAA8C0D69BECA006E016AFCFD402FEC3B700C5AEC73BEFFE372DE"/>
          <p:cNvSpPr/>
          <p:nvPr userDrawn="1">
            <p:custDataLst>
              <p:tags r:id="rId2"/>
            </p:custDataLst>
          </p:nvPr>
        </p:nvSpPr>
        <p:spPr>
          <a:xfrm>
            <a:off x="331729" y="416551"/>
            <a:ext cx="11528545" cy="6024899"/>
          </a:xfrm>
          <a:prstGeom prst="roundRect">
            <a:avLst>
              <a:gd name="adj" fmla="val 1112"/>
            </a:avLst>
          </a:prstGeom>
          <a:solidFill>
            <a:sysClr val="window" lastClr="FFFFFF"/>
          </a:solidFill>
          <a:ln w="12700" cap="flat" cmpd="sng" algn="ctr">
            <a:noFill/>
            <a:prstDash val="solid"/>
            <a:miter lim="800000"/>
          </a:ln>
          <a:effectLst>
            <a:outerShdw blurRad="88900" sx="102000" sy="102000" algn="ctr" rotWithShape="0">
              <a:prstClr val="black">
                <a:alpha val="20000"/>
              </a:prstClr>
            </a:outerShdw>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Tree>
    <p:extLst>
      <p:ext uri="{BB962C8B-B14F-4D97-AF65-F5344CB8AC3E}">
        <p14:creationId xmlns:p14="http://schemas.microsoft.com/office/powerpoint/2010/main" val="580642660"/>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CB71-9A53-5683-1841-92FCEA786520}"/>
              </a:ext>
            </a:extLst>
          </p:cNvPr>
          <p:cNvSpPr>
            <a:spLocks noGrp="1"/>
          </p:cNvSpPr>
          <p:nvPr>
            <p:ph type="ctrTitle"/>
          </p:nvPr>
        </p:nvSpPr>
        <p:spPr>
          <a:xfrm>
            <a:off x="1040523" y="1178422"/>
            <a:ext cx="4298731" cy="2133599"/>
          </a:xfrm>
        </p:spPr>
        <p:txBody>
          <a:bodyPr anchor="b">
            <a:normAutofit/>
          </a:bodyPr>
          <a:lstStyle>
            <a:lvl1pPr algn="ctr">
              <a:defRPr sz="44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031D67FA-8668-473D-076F-51CF5678F1A3}"/>
              </a:ext>
            </a:extLst>
          </p:cNvPr>
          <p:cNvSpPr>
            <a:spLocks noGrp="1"/>
          </p:cNvSpPr>
          <p:nvPr>
            <p:ph type="subTitle" idx="1"/>
          </p:nvPr>
        </p:nvSpPr>
        <p:spPr>
          <a:xfrm>
            <a:off x="1040524" y="3658097"/>
            <a:ext cx="429873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2" name="Rectangle 11">
            <a:extLst>
              <a:ext uri="{FF2B5EF4-FFF2-40B4-BE49-F238E27FC236}">
                <a16:creationId xmlns:a16="http://schemas.microsoft.com/office/drawing/2014/main" id="{AECB6110-DF00-8D99-C6D6-FB9CAD53BC68}"/>
              </a:ext>
            </a:extLst>
          </p:cNvPr>
          <p:cNvSpPr/>
          <p:nvPr userDrawn="1"/>
        </p:nvSpPr>
        <p:spPr bwMode="auto">
          <a:xfrm>
            <a:off x="0" y="6721475"/>
            <a:ext cx="12192000" cy="136525"/>
          </a:xfrm>
          <a:prstGeom prst="rect">
            <a:avLst/>
          </a:prstGeom>
          <a:gradFill flip="none" rotWithShape="1">
            <a:gsLst>
              <a:gs pos="0">
                <a:schemeClr val="accent2">
                  <a:lumMod val="5000"/>
                  <a:lumOff val="95000"/>
                </a:schemeClr>
              </a:gs>
              <a:gs pos="0">
                <a:srgbClr val="82B92F"/>
              </a:gs>
              <a:gs pos="100000">
                <a:srgbClr val="025D94"/>
              </a:gs>
              <a:gs pos="100000">
                <a:schemeClr val="accent2">
                  <a:lumMod val="30000"/>
                  <a:lumOff val="70000"/>
                </a:schemeClr>
              </a:gs>
            </a:gsLst>
            <a:lin ang="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dirty="0">
              <a:ln>
                <a:noFill/>
              </a:ln>
              <a:solidFill>
                <a:schemeClr val="tx1"/>
              </a:solidFill>
              <a:effectLst/>
              <a:latin typeface="Arial" charset="0"/>
              <a:ea typeface="PMingLiU" pitchFamily="18" charset="-120"/>
              <a:cs typeface="Arial" charset="0"/>
            </a:endParaRPr>
          </a:p>
        </p:txBody>
      </p:sp>
      <p:sp>
        <p:nvSpPr>
          <p:cNvPr id="13" name="Rectangle 12">
            <a:extLst>
              <a:ext uri="{FF2B5EF4-FFF2-40B4-BE49-F238E27FC236}">
                <a16:creationId xmlns:a16="http://schemas.microsoft.com/office/drawing/2014/main" id="{49726137-201D-EDB5-5206-8D90737C53E1}"/>
              </a:ext>
            </a:extLst>
          </p:cNvPr>
          <p:cNvSpPr/>
          <p:nvPr userDrawn="1"/>
        </p:nvSpPr>
        <p:spPr bwMode="auto">
          <a:xfrm>
            <a:off x="0" y="-594"/>
            <a:ext cx="12192000" cy="136525"/>
          </a:xfrm>
          <a:prstGeom prst="rect">
            <a:avLst/>
          </a:prstGeom>
          <a:gradFill flip="none" rotWithShape="1">
            <a:gsLst>
              <a:gs pos="0">
                <a:schemeClr val="accent2">
                  <a:lumMod val="5000"/>
                  <a:lumOff val="95000"/>
                </a:schemeClr>
              </a:gs>
              <a:gs pos="0">
                <a:srgbClr val="82B92F"/>
              </a:gs>
              <a:gs pos="100000">
                <a:srgbClr val="025D94"/>
              </a:gs>
              <a:gs pos="100000">
                <a:schemeClr val="accent2">
                  <a:lumMod val="30000"/>
                  <a:lumOff val="70000"/>
                </a:schemeClr>
              </a:gs>
            </a:gsLst>
            <a:lin ang="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dirty="0">
              <a:ln>
                <a:noFill/>
              </a:ln>
              <a:solidFill>
                <a:schemeClr val="tx1"/>
              </a:solidFill>
              <a:effectLst/>
              <a:latin typeface="Arial" charset="0"/>
              <a:ea typeface="PMingLiU" pitchFamily="18" charset="-120"/>
              <a:cs typeface="Arial" charset="0"/>
            </a:endParaRPr>
          </a:p>
        </p:txBody>
      </p:sp>
    </p:spTree>
    <p:extLst>
      <p:ext uri="{BB962C8B-B14F-4D97-AF65-F5344CB8AC3E}">
        <p14:creationId xmlns:p14="http://schemas.microsoft.com/office/powerpoint/2010/main" val="87933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518416-FED5-AC8A-BE74-13E41137C9B0}"/>
              </a:ext>
            </a:extLst>
          </p:cNvPr>
          <p:cNvSpPr>
            <a:spLocks noGrp="1"/>
          </p:cNvSpPr>
          <p:nvPr>
            <p:ph idx="1"/>
          </p:nvPr>
        </p:nvSpPr>
        <p:spPr>
          <a:xfrm>
            <a:off x="578069" y="1156138"/>
            <a:ext cx="10972800" cy="502082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a:extLst>
              <a:ext uri="{FF2B5EF4-FFF2-40B4-BE49-F238E27FC236}">
                <a16:creationId xmlns:a16="http://schemas.microsoft.com/office/drawing/2014/main" id="{C11734E3-9DBC-B7EC-A728-CC7E174DD3EB}"/>
              </a:ext>
            </a:extLst>
          </p:cNvPr>
          <p:cNvSpPr>
            <a:spLocks noGrp="1"/>
          </p:cNvSpPr>
          <p:nvPr>
            <p:ph type="sldNum" sz="quarter" idx="12"/>
          </p:nvPr>
        </p:nvSpPr>
        <p:spPr>
          <a:xfrm>
            <a:off x="8807669" y="6357390"/>
            <a:ext cx="2743200" cy="365125"/>
          </a:xfrm>
        </p:spPr>
        <p:txBody>
          <a:bodyPr/>
          <a:lstStyle/>
          <a:p>
            <a:fld id="{09017C4C-422F-A848-9041-6DFF1B1DFF11}" type="slidenum">
              <a:rPr lang="en-US" smtClean="0"/>
              <a:t>‹#›</a:t>
            </a:fld>
            <a:endParaRPr lang="en-US"/>
          </a:p>
        </p:txBody>
      </p:sp>
      <p:sp>
        <p:nvSpPr>
          <p:cNvPr id="7" name="Rectangle 6">
            <a:extLst>
              <a:ext uri="{FF2B5EF4-FFF2-40B4-BE49-F238E27FC236}">
                <a16:creationId xmlns:a16="http://schemas.microsoft.com/office/drawing/2014/main" id="{197BE87B-82C9-CE8E-0B4B-2DEED7A66647}"/>
              </a:ext>
            </a:extLst>
          </p:cNvPr>
          <p:cNvSpPr/>
          <p:nvPr userDrawn="1"/>
        </p:nvSpPr>
        <p:spPr bwMode="auto">
          <a:xfrm>
            <a:off x="0" y="0"/>
            <a:ext cx="12192000" cy="920750"/>
          </a:xfrm>
          <a:prstGeom prst="rect">
            <a:avLst/>
          </a:prstGeom>
          <a:gradFill flip="none" rotWithShape="1">
            <a:gsLst>
              <a:gs pos="0">
                <a:schemeClr val="accent2">
                  <a:lumMod val="5000"/>
                  <a:lumOff val="95000"/>
                </a:schemeClr>
              </a:gs>
              <a:gs pos="0">
                <a:srgbClr val="82B92F"/>
              </a:gs>
              <a:gs pos="100000">
                <a:srgbClr val="025D94"/>
              </a:gs>
              <a:gs pos="100000">
                <a:schemeClr val="accent2">
                  <a:lumMod val="30000"/>
                  <a:lumOff val="70000"/>
                </a:schemeClr>
              </a:gs>
            </a:gsLst>
            <a:lin ang="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latin typeface="Arial" charset="0"/>
              <a:ea typeface="PMingLiU" pitchFamily="18" charset="-120"/>
              <a:cs typeface="Arial" charset="0"/>
            </a:endParaRPr>
          </a:p>
        </p:txBody>
      </p:sp>
      <p:sp>
        <p:nvSpPr>
          <p:cNvPr id="8" name="Title 1">
            <a:extLst>
              <a:ext uri="{FF2B5EF4-FFF2-40B4-BE49-F238E27FC236}">
                <a16:creationId xmlns:a16="http://schemas.microsoft.com/office/drawing/2014/main" id="{0C86628C-C008-2754-2C84-94F655A06D0B}"/>
              </a:ext>
            </a:extLst>
          </p:cNvPr>
          <p:cNvSpPr>
            <a:spLocks noGrp="1"/>
          </p:cNvSpPr>
          <p:nvPr>
            <p:ph type="title"/>
          </p:nvPr>
        </p:nvSpPr>
        <p:spPr>
          <a:xfrm>
            <a:off x="578069" y="21498"/>
            <a:ext cx="9153195" cy="873126"/>
          </a:xfrm>
        </p:spPr>
        <p:txBody>
          <a:bodyPr>
            <a:normAutofit/>
          </a:bodyPr>
          <a:lstStyle>
            <a:lvl1pPr>
              <a:defRPr sz="3200" b="1"/>
            </a:lvl1pPr>
          </a:lstStyle>
          <a:p>
            <a:r>
              <a:rPr lang="en-GB" dirty="0"/>
              <a:t>Click to edit Master title style</a:t>
            </a:r>
            <a:endParaRPr lang="en-US" dirty="0"/>
          </a:p>
        </p:txBody>
      </p:sp>
      <p:pic>
        <p:nvPicPr>
          <p:cNvPr id="10" name="Picture 9">
            <a:extLst>
              <a:ext uri="{FF2B5EF4-FFF2-40B4-BE49-F238E27FC236}">
                <a16:creationId xmlns:a16="http://schemas.microsoft.com/office/drawing/2014/main" id="{5D501A93-8663-C8AC-54E4-F6CDEA8E7F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8703" y="167722"/>
            <a:ext cx="2205858" cy="580489"/>
          </a:xfrm>
          <a:prstGeom prst="rect">
            <a:avLst/>
          </a:prstGeom>
        </p:spPr>
      </p:pic>
    </p:spTree>
    <p:extLst>
      <p:ext uri="{BB962C8B-B14F-4D97-AF65-F5344CB8AC3E}">
        <p14:creationId xmlns:p14="http://schemas.microsoft.com/office/powerpoint/2010/main" val="38351391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733DE-09C7-2E93-D1E3-09609E3EACA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8865936-B30B-1A16-926B-DC50327641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76BA91E-C319-8C64-0E24-97E7D5A81D50}"/>
              </a:ext>
            </a:extLst>
          </p:cNvPr>
          <p:cNvSpPr>
            <a:spLocks noGrp="1"/>
          </p:cNvSpPr>
          <p:nvPr>
            <p:ph type="dt" sz="half" idx="10"/>
          </p:nvPr>
        </p:nvSpPr>
        <p:spPr/>
        <p:txBody>
          <a:bodyPr/>
          <a:lstStyle/>
          <a:p>
            <a:fld id="{0559A890-B766-1742-923C-1F73B54EB925}" type="datetimeFigureOut">
              <a:rPr lang="en-US" smtClean="0"/>
              <a:t>2/17/2025</a:t>
            </a:fld>
            <a:endParaRPr lang="en-US"/>
          </a:p>
        </p:txBody>
      </p:sp>
      <p:sp>
        <p:nvSpPr>
          <p:cNvPr id="5" name="Footer Placeholder 4">
            <a:extLst>
              <a:ext uri="{FF2B5EF4-FFF2-40B4-BE49-F238E27FC236}">
                <a16:creationId xmlns:a16="http://schemas.microsoft.com/office/drawing/2014/main" id="{2D17B10F-A549-8B8E-B284-0D739A666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F1804-C7B4-3634-3B3E-70727C3C6974}"/>
              </a:ext>
            </a:extLst>
          </p:cNvPr>
          <p:cNvSpPr>
            <a:spLocks noGrp="1"/>
          </p:cNvSpPr>
          <p:nvPr>
            <p:ph type="sldNum" sz="quarter" idx="12"/>
          </p:nvPr>
        </p:nvSpPr>
        <p:spPr/>
        <p:txBody>
          <a:bodyPr/>
          <a:lstStyle/>
          <a:p>
            <a:fld id="{09017C4C-422F-A848-9041-6DFF1B1DFF11}" type="slidenum">
              <a:rPr lang="en-US" smtClean="0"/>
              <a:t>‹#›</a:t>
            </a:fld>
            <a:endParaRPr lang="en-US"/>
          </a:p>
        </p:txBody>
      </p:sp>
    </p:spTree>
    <p:extLst>
      <p:ext uri="{BB962C8B-B14F-4D97-AF65-F5344CB8AC3E}">
        <p14:creationId xmlns:p14="http://schemas.microsoft.com/office/powerpoint/2010/main" val="34230332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62B7A-65F2-8559-F24D-1A14C388551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4F7DB6F-2CAD-43B7-749A-D337C4515B2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B509D10-FB91-F0DF-77B1-52F20DAC81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A4C3376-C13A-03F6-15CC-596C077D6502}"/>
              </a:ext>
            </a:extLst>
          </p:cNvPr>
          <p:cNvSpPr>
            <a:spLocks noGrp="1"/>
          </p:cNvSpPr>
          <p:nvPr>
            <p:ph type="dt" sz="half" idx="10"/>
          </p:nvPr>
        </p:nvSpPr>
        <p:spPr/>
        <p:txBody>
          <a:bodyPr/>
          <a:lstStyle/>
          <a:p>
            <a:fld id="{0559A890-B766-1742-923C-1F73B54EB925}" type="datetimeFigureOut">
              <a:rPr lang="en-US" smtClean="0"/>
              <a:t>2/17/2025</a:t>
            </a:fld>
            <a:endParaRPr lang="en-US"/>
          </a:p>
        </p:txBody>
      </p:sp>
      <p:sp>
        <p:nvSpPr>
          <p:cNvPr id="6" name="Footer Placeholder 5">
            <a:extLst>
              <a:ext uri="{FF2B5EF4-FFF2-40B4-BE49-F238E27FC236}">
                <a16:creationId xmlns:a16="http://schemas.microsoft.com/office/drawing/2014/main" id="{793964D4-DECD-0918-FFE9-D0DE2A48A4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524BBA-5186-6904-CADD-8836524767BA}"/>
              </a:ext>
            </a:extLst>
          </p:cNvPr>
          <p:cNvSpPr>
            <a:spLocks noGrp="1"/>
          </p:cNvSpPr>
          <p:nvPr>
            <p:ph type="sldNum" sz="quarter" idx="12"/>
          </p:nvPr>
        </p:nvSpPr>
        <p:spPr/>
        <p:txBody>
          <a:bodyPr/>
          <a:lstStyle/>
          <a:p>
            <a:fld id="{09017C4C-422F-A848-9041-6DFF1B1DFF11}" type="slidenum">
              <a:rPr lang="en-US" smtClean="0"/>
              <a:t>‹#›</a:t>
            </a:fld>
            <a:endParaRPr lang="en-US"/>
          </a:p>
        </p:txBody>
      </p:sp>
    </p:spTree>
    <p:extLst>
      <p:ext uri="{BB962C8B-B14F-4D97-AF65-F5344CB8AC3E}">
        <p14:creationId xmlns:p14="http://schemas.microsoft.com/office/powerpoint/2010/main" val="21073711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0F29-0C82-9F85-D9D7-031507601A8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6544B15-242B-89D9-53F4-65E2249AB0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CBCB52A-5B1C-DE7A-62E4-1B7A0EF2511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DE56B3F-634F-BC1C-D32B-98FC31DCE7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37DB45-A084-FF80-F988-3D05B533D82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9D496C-3F2A-10FE-B760-E27D191D8E1F}"/>
              </a:ext>
            </a:extLst>
          </p:cNvPr>
          <p:cNvSpPr>
            <a:spLocks noGrp="1"/>
          </p:cNvSpPr>
          <p:nvPr>
            <p:ph type="dt" sz="half" idx="10"/>
          </p:nvPr>
        </p:nvSpPr>
        <p:spPr/>
        <p:txBody>
          <a:bodyPr/>
          <a:lstStyle/>
          <a:p>
            <a:fld id="{0559A890-B766-1742-923C-1F73B54EB925}" type="datetimeFigureOut">
              <a:rPr lang="en-US" smtClean="0"/>
              <a:t>2/17/2025</a:t>
            </a:fld>
            <a:endParaRPr lang="en-US"/>
          </a:p>
        </p:txBody>
      </p:sp>
      <p:sp>
        <p:nvSpPr>
          <p:cNvPr id="8" name="Footer Placeholder 7">
            <a:extLst>
              <a:ext uri="{FF2B5EF4-FFF2-40B4-BE49-F238E27FC236}">
                <a16:creationId xmlns:a16="http://schemas.microsoft.com/office/drawing/2014/main" id="{73001416-CB29-3AE6-1A5B-8869EA2277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08A7E8-3A2A-E277-BB25-1D110140872F}"/>
              </a:ext>
            </a:extLst>
          </p:cNvPr>
          <p:cNvSpPr>
            <a:spLocks noGrp="1"/>
          </p:cNvSpPr>
          <p:nvPr>
            <p:ph type="sldNum" sz="quarter" idx="12"/>
          </p:nvPr>
        </p:nvSpPr>
        <p:spPr/>
        <p:txBody>
          <a:bodyPr/>
          <a:lstStyle/>
          <a:p>
            <a:fld id="{09017C4C-422F-A848-9041-6DFF1B1DFF11}" type="slidenum">
              <a:rPr lang="en-US" smtClean="0"/>
              <a:t>‹#›</a:t>
            </a:fld>
            <a:endParaRPr lang="en-US"/>
          </a:p>
        </p:txBody>
      </p:sp>
    </p:spTree>
    <p:extLst>
      <p:ext uri="{BB962C8B-B14F-4D97-AF65-F5344CB8AC3E}">
        <p14:creationId xmlns:p14="http://schemas.microsoft.com/office/powerpoint/2010/main" val="10226470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C0EE-FB4F-0834-0BF9-B7BB4EEAD12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7B1EF63-89EC-6F75-464F-CAB5ADDC24BB}"/>
              </a:ext>
            </a:extLst>
          </p:cNvPr>
          <p:cNvSpPr>
            <a:spLocks noGrp="1"/>
          </p:cNvSpPr>
          <p:nvPr>
            <p:ph type="dt" sz="half" idx="10"/>
          </p:nvPr>
        </p:nvSpPr>
        <p:spPr/>
        <p:txBody>
          <a:bodyPr/>
          <a:lstStyle/>
          <a:p>
            <a:fld id="{0559A890-B766-1742-923C-1F73B54EB925}" type="datetimeFigureOut">
              <a:rPr lang="en-US" smtClean="0"/>
              <a:t>2/17/2025</a:t>
            </a:fld>
            <a:endParaRPr lang="en-US"/>
          </a:p>
        </p:txBody>
      </p:sp>
      <p:sp>
        <p:nvSpPr>
          <p:cNvPr id="4" name="Footer Placeholder 3">
            <a:extLst>
              <a:ext uri="{FF2B5EF4-FFF2-40B4-BE49-F238E27FC236}">
                <a16:creationId xmlns:a16="http://schemas.microsoft.com/office/drawing/2014/main" id="{0CA9E12D-2CC1-28A1-5404-09A9C28499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823B03-F3A1-17C5-CB82-068905B38D09}"/>
              </a:ext>
            </a:extLst>
          </p:cNvPr>
          <p:cNvSpPr>
            <a:spLocks noGrp="1"/>
          </p:cNvSpPr>
          <p:nvPr>
            <p:ph type="sldNum" sz="quarter" idx="12"/>
          </p:nvPr>
        </p:nvSpPr>
        <p:spPr/>
        <p:txBody>
          <a:bodyPr/>
          <a:lstStyle/>
          <a:p>
            <a:fld id="{09017C4C-422F-A848-9041-6DFF1B1DFF11}" type="slidenum">
              <a:rPr lang="en-US" smtClean="0"/>
              <a:t>‹#›</a:t>
            </a:fld>
            <a:endParaRPr lang="en-US"/>
          </a:p>
        </p:txBody>
      </p:sp>
    </p:spTree>
    <p:extLst>
      <p:ext uri="{BB962C8B-B14F-4D97-AF65-F5344CB8AC3E}">
        <p14:creationId xmlns:p14="http://schemas.microsoft.com/office/powerpoint/2010/main" val="8171830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B4BC00-42EA-79A0-8288-DE3338B1A6C8}"/>
              </a:ext>
            </a:extLst>
          </p:cNvPr>
          <p:cNvSpPr>
            <a:spLocks noGrp="1"/>
          </p:cNvSpPr>
          <p:nvPr>
            <p:ph type="dt" sz="half" idx="10"/>
          </p:nvPr>
        </p:nvSpPr>
        <p:spPr/>
        <p:txBody>
          <a:bodyPr/>
          <a:lstStyle/>
          <a:p>
            <a:fld id="{0559A890-B766-1742-923C-1F73B54EB925}" type="datetimeFigureOut">
              <a:rPr lang="en-US" smtClean="0"/>
              <a:t>2/17/2025</a:t>
            </a:fld>
            <a:endParaRPr lang="en-US"/>
          </a:p>
        </p:txBody>
      </p:sp>
      <p:sp>
        <p:nvSpPr>
          <p:cNvPr id="3" name="Footer Placeholder 2">
            <a:extLst>
              <a:ext uri="{FF2B5EF4-FFF2-40B4-BE49-F238E27FC236}">
                <a16:creationId xmlns:a16="http://schemas.microsoft.com/office/drawing/2014/main" id="{27E88B6E-9B68-2268-291B-858D2D2C3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871F53-DED2-7417-A3B4-61A248FA3A03}"/>
              </a:ext>
            </a:extLst>
          </p:cNvPr>
          <p:cNvSpPr>
            <a:spLocks noGrp="1"/>
          </p:cNvSpPr>
          <p:nvPr>
            <p:ph type="sldNum" sz="quarter" idx="12"/>
          </p:nvPr>
        </p:nvSpPr>
        <p:spPr/>
        <p:txBody>
          <a:bodyPr/>
          <a:lstStyle/>
          <a:p>
            <a:fld id="{09017C4C-422F-A848-9041-6DFF1B1DFF11}" type="slidenum">
              <a:rPr lang="en-US" smtClean="0"/>
              <a:t>‹#›</a:t>
            </a:fld>
            <a:endParaRPr lang="en-US"/>
          </a:p>
        </p:txBody>
      </p:sp>
    </p:spTree>
    <p:extLst>
      <p:ext uri="{BB962C8B-B14F-4D97-AF65-F5344CB8AC3E}">
        <p14:creationId xmlns:p14="http://schemas.microsoft.com/office/powerpoint/2010/main" val="4175788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241"/>
        <p:cNvGrpSpPr/>
        <p:nvPr/>
      </p:nvGrpSpPr>
      <p:grpSpPr>
        <a:xfrm>
          <a:off x="0" y="0"/>
          <a:ext cx="0" cy="0"/>
          <a:chOff x="0" y="0"/>
          <a:chExt cx="0" cy="0"/>
        </a:xfrm>
      </p:grpSpPr>
      <p:sp>
        <p:nvSpPr>
          <p:cNvPr id="5242" name="Google Shape;5242;p2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fld id="{5B1DC1BF-68E7-4253-B82E-9F6F38526899}" type="datetime1">
              <a:rPr lang="en-US" altLang="zh-CN" smtClean="0"/>
              <a:t>2/17/2025</a:t>
            </a:fld>
            <a:endParaRPr/>
          </a:p>
        </p:txBody>
      </p:sp>
      <p:sp>
        <p:nvSpPr>
          <p:cNvPr id="5243" name="Google Shape;5243;p2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244" name="Google Shape;5244;p21"/>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CN"/>
              <a:t>‹#›</a:t>
            </a:fld>
            <a:endParaRPr/>
          </a:p>
        </p:txBody>
      </p:sp>
      <p:sp>
        <p:nvSpPr>
          <p:cNvPr id="5245" name="Google Shape;5245;p21"/>
          <p:cNvSpPr txBox="1">
            <a:spLocks noGrp="1"/>
          </p:cNvSpPr>
          <p:nvPr>
            <p:ph type="title"/>
          </p:nvPr>
        </p:nvSpPr>
        <p:spPr>
          <a:xfrm>
            <a:off x="609600" y="232230"/>
            <a:ext cx="10972800" cy="1364400"/>
          </a:xfrm>
          <a:prstGeom prst="rect">
            <a:avLst/>
          </a:prstGeom>
          <a:noFill/>
          <a:ln>
            <a:noFill/>
          </a:ln>
        </p:spPr>
        <p:txBody>
          <a:bodyPr spcFirstLastPara="1" wrap="square" lIns="91425" tIns="45700" rIns="91425" bIns="45700" anchor="ctr" anchorCtr="0">
            <a:normAutofit/>
          </a:bodyPr>
          <a:lstStyle>
            <a:lvl1pPr lvl="0" algn="ctr" rtl="0">
              <a:lnSpc>
                <a:spcPct val="85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6" name="Google Shape;5246;p21"/>
          <p:cNvSpPr txBox="1">
            <a:spLocks noGrp="1"/>
          </p:cNvSpPr>
          <p:nvPr>
            <p:ph type="body" idx="1"/>
          </p:nvPr>
        </p:nvSpPr>
        <p:spPr>
          <a:xfrm>
            <a:off x="6081486" y="1596570"/>
            <a:ext cx="5486700" cy="4572000"/>
          </a:xfrm>
          <a:prstGeom prst="rect">
            <a:avLst/>
          </a:prstGeom>
          <a:noFill/>
          <a:ln>
            <a:noFill/>
          </a:ln>
        </p:spPr>
        <p:txBody>
          <a:bodyPr spcFirstLastPara="1" wrap="square" lIns="91425" tIns="45700" rIns="91425" bIns="45700" anchor="t" anchorCtr="0">
            <a:normAutofit/>
          </a:bodyPr>
          <a:lstStyle>
            <a:lvl1pPr marL="457200" lvl="0" indent="-381000" algn="l" rtl="0">
              <a:lnSpc>
                <a:spcPct val="85000"/>
              </a:lnSpc>
              <a:spcBef>
                <a:spcPts val="1300"/>
              </a:spcBef>
              <a:spcAft>
                <a:spcPts val="0"/>
              </a:spcAft>
              <a:buClr>
                <a:srgbClr val="262626"/>
              </a:buClr>
              <a:buSzPts val="2400"/>
              <a:buChar char=" "/>
              <a:defRPr sz="2400"/>
            </a:lvl1pPr>
            <a:lvl2pPr marL="914400" lvl="1" indent="-355600" algn="l" rtl="0">
              <a:lnSpc>
                <a:spcPct val="85000"/>
              </a:lnSpc>
              <a:spcBef>
                <a:spcPts val="600"/>
              </a:spcBef>
              <a:spcAft>
                <a:spcPts val="0"/>
              </a:spcAft>
              <a:buClr>
                <a:srgbClr val="262626"/>
              </a:buClr>
              <a:buSzPts val="2000"/>
              <a:buChar char=" "/>
              <a:defRPr sz="2000"/>
            </a:lvl2pPr>
            <a:lvl3pPr marL="1371600" lvl="2" indent="-342900" algn="l" rtl="0">
              <a:lnSpc>
                <a:spcPct val="85000"/>
              </a:lnSpc>
              <a:spcBef>
                <a:spcPts val="600"/>
              </a:spcBef>
              <a:spcAft>
                <a:spcPts val="0"/>
              </a:spcAft>
              <a:buClr>
                <a:srgbClr val="262626"/>
              </a:buClr>
              <a:buSzPts val="1800"/>
              <a:buChar char=" "/>
              <a:defRPr sz="1800"/>
            </a:lvl3pPr>
            <a:lvl4pPr marL="1828800" lvl="3" indent="-330200" algn="l" rtl="0">
              <a:lnSpc>
                <a:spcPct val="85000"/>
              </a:lnSpc>
              <a:spcBef>
                <a:spcPts val="600"/>
              </a:spcBef>
              <a:spcAft>
                <a:spcPts val="0"/>
              </a:spcAft>
              <a:buClr>
                <a:srgbClr val="262626"/>
              </a:buClr>
              <a:buSzPts val="1600"/>
              <a:buChar char=" "/>
              <a:defRPr sz="1600"/>
            </a:lvl4pPr>
            <a:lvl5pPr marL="2286000" lvl="4" indent="-330200" algn="l" rtl="0">
              <a:lnSpc>
                <a:spcPct val="85000"/>
              </a:lnSpc>
              <a:spcBef>
                <a:spcPts val="600"/>
              </a:spcBef>
              <a:spcAft>
                <a:spcPts val="0"/>
              </a:spcAft>
              <a:buClr>
                <a:srgbClr val="262626"/>
              </a:buClr>
              <a:buSzPts val="1600"/>
              <a:buChar char=" "/>
              <a:defRPr sz="1600"/>
            </a:lvl5pPr>
            <a:lvl6pPr marL="2743200" lvl="5" indent="-330200" algn="l" rtl="0">
              <a:lnSpc>
                <a:spcPct val="85000"/>
              </a:lnSpc>
              <a:spcBef>
                <a:spcPts val="600"/>
              </a:spcBef>
              <a:spcAft>
                <a:spcPts val="0"/>
              </a:spcAft>
              <a:buClr>
                <a:srgbClr val="262626"/>
              </a:buClr>
              <a:buSzPts val="1600"/>
              <a:buChar char=" "/>
              <a:defRPr sz="1600"/>
            </a:lvl6pPr>
            <a:lvl7pPr marL="3200400" lvl="6" indent="-330200" algn="l" rtl="0">
              <a:lnSpc>
                <a:spcPct val="85000"/>
              </a:lnSpc>
              <a:spcBef>
                <a:spcPts val="600"/>
              </a:spcBef>
              <a:spcAft>
                <a:spcPts val="0"/>
              </a:spcAft>
              <a:buClr>
                <a:srgbClr val="262626"/>
              </a:buClr>
              <a:buSzPts val="1600"/>
              <a:buChar char=" "/>
              <a:defRPr sz="1600"/>
            </a:lvl7pPr>
            <a:lvl8pPr marL="3657600" lvl="7" indent="-330200" algn="l" rtl="0">
              <a:lnSpc>
                <a:spcPct val="85000"/>
              </a:lnSpc>
              <a:spcBef>
                <a:spcPts val="600"/>
              </a:spcBef>
              <a:spcAft>
                <a:spcPts val="0"/>
              </a:spcAft>
              <a:buClr>
                <a:srgbClr val="262626"/>
              </a:buClr>
              <a:buSzPts val="1600"/>
              <a:buChar char=" "/>
              <a:defRPr sz="1600"/>
            </a:lvl8pPr>
            <a:lvl9pPr marL="4114800" lvl="8" indent="-330200" algn="l" rtl="0">
              <a:lnSpc>
                <a:spcPct val="85000"/>
              </a:lnSpc>
              <a:spcBef>
                <a:spcPts val="600"/>
              </a:spcBef>
              <a:spcAft>
                <a:spcPts val="0"/>
              </a:spcAft>
              <a:buClr>
                <a:srgbClr val="262626"/>
              </a:buClr>
              <a:buSzPts val="1600"/>
              <a:buChar char=" "/>
              <a:defRPr sz="1600"/>
            </a:lvl9pPr>
          </a:lstStyle>
          <a:p>
            <a:endParaRPr/>
          </a:p>
        </p:txBody>
      </p:sp>
      <p:sp>
        <p:nvSpPr>
          <p:cNvPr id="5247" name="Google Shape;5247;p21"/>
          <p:cNvSpPr txBox="1">
            <a:spLocks noGrp="1"/>
          </p:cNvSpPr>
          <p:nvPr>
            <p:ph type="body" idx="2"/>
          </p:nvPr>
        </p:nvSpPr>
        <p:spPr>
          <a:xfrm>
            <a:off x="609600" y="1596570"/>
            <a:ext cx="5486700" cy="4572000"/>
          </a:xfrm>
          <a:prstGeom prst="rect">
            <a:avLst/>
          </a:prstGeom>
          <a:noFill/>
          <a:ln>
            <a:noFill/>
          </a:ln>
        </p:spPr>
        <p:txBody>
          <a:bodyPr spcFirstLastPara="1" wrap="square" lIns="91425" tIns="45700" rIns="91425" bIns="45700" anchor="t" anchorCtr="0">
            <a:normAutofit/>
          </a:bodyPr>
          <a:lstStyle>
            <a:lvl1pPr marL="457200" lvl="0" indent="-381000" algn="l" rtl="0">
              <a:lnSpc>
                <a:spcPct val="85000"/>
              </a:lnSpc>
              <a:spcBef>
                <a:spcPts val="1300"/>
              </a:spcBef>
              <a:spcAft>
                <a:spcPts val="0"/>
              </a:spcAft>
              <a:buClr>
                <a:srgbClr val="262626"/>
              </a:buClr>
              <a:buSzPts val="2400"/>
              <a:buChar char=" "/>
              <a:defRPr sz="2400"/>
            </a:lvl1pPr>
            <a:lvl2pPr marL="914400" lvl="1" indent="-355600" algn="l" rtl="0">
              <a:lnSpc>
                <a:spcPct val="85000"/>
              </a:lnSpc>
              <a:spcBef>
                <a:spcPts val="600"/>
              </a:spcBef>
              <a:spcAft>
                <a:spcPts val="0"/>
              </a:spcAft>
              <a:buClr>
                <a:srgbClr val="262626"/>
              </a:buClr>
              <a:buSzPts val="2000"/>
              <a:buChar char=" "/>
              <a:defRPr sz="2000"/>
            </a:lvl2pPr>
            <a:lvl3pPr marL="1371600" lvl="2" indent="-342900" algn="l" rtl="0">
              <a:lnSpc>
                <a:spcPct val="85000"/>
              </a:lnSpc>
              <a:spcBef>
                <a:spcPts val="600"/>
              </a:spcBef>
              <a:spcAft>
                <a:spcPts val="0"/>
              </a:spcAft>
              <a:buClr>
                <a:srgbClr val="262626"/>
              </a:buClr>
              <a:buSzPts val="1800"/>
              <a:buChar char=" "/>
              <a:defRPr sz="1800"/>
            </a:lvl3pPr>
            <a:lvl4pPr marL="1828800" lvl="3" indent="-330200" algn="l" rtl="0">
              <a:lnSpc>
                <a:spcPct val="85000"/>
              </a:lnSpc>
              <a:spcBef>
                <a:spcPts val="600"/>
              </a:spcBef>
              <a:spcAft>
                <a:spcPts val="0"/>
              </a:spcAft>
              <a:buClr>
                <a:srgbClr val="262626"/>
              </a:buClr>
              <a:buSzPts val="1600"/>
              <a:buChar char=" "/>
              <a:defRPr sz="1600"/>
            </a:lvl4pPr>
            <a:lvl5pPr marL="2286000" lvl="4" indent="-330200" algn="l" rtl="0">
              <a:lnSpc>
                <a:spcPct val="85000"/>
              </a:lnSpc>
              <a:spcBef>
                <a:spcPts val="600"/>
              </a:spcBef>
              <a:spcAft>
                <a:spcPts val="0"/>
              </a:spcAft>
              <a:buClr>
                <a:srgbClr val="262626"/>
              </a:buClr>
              <a:buSzPts val="1600"/>
              <a:buChar char=" "/>
              <a:defRPr sz="1600"/>
            </a:lvl5pPr>
            <a:lvl6pPr marL="2743200" lvl="5" indent="-330200" algn="l" rtl="0">
              <a:lnSpc>
                <a:spcPct val="85000"/>
              </a:lnSpc>
              <a:spcBef>
                <a:spcPts val="600"/>
              </a:spcBef>
              <a:spcAft>
                <a:spcPts val="0"/>
              </a:spcAft>
              <a:buClr>
                <a:srgbClr val="262626"/>
              </a:buClr>
              <a:buSzPts val="1600"/>
              <a:buChar char=" "/>
              <a:defRPr sz="1600"/>
            </a:lvl6pPr>
            <a:lvl7pPr marL="3200400" lvl="6" indent="-330200" algn="l" rtl="0">
              <a:lnSpc>
                <a:spcPct val="85000"/>
              </a:lnSpc>
              <a:spcBef>
                <a:spcPts val="600"/>
              </a:spcBef>
              <a:spcAft>
                <a:spcPts val="0"/>
              </a:spcAft>
              <a:buClr>
                <a:srgbClr val="262626"/>
              </a:buClr>
              <a:buSzPts val="1600"/>
              <a:buChar char=" "/>
              <a:defRPr sz="1600"/>
            </a:lvl7pPr>
            <a:lvl8pPr marL="3657600" lvl="7" indent="-330200" algn="l" rtl="0">
              <a:lnSpc>
                <a:spcPct val="85000"/>
              </a:lnSpc>
              <a:spcBef>
                <a:spcPts val="600"/>
              </a:spcBef>
              <a:spcAft>
                <a:spcPts val="0"/>
              </a:spcAft>
              <a:buClr>
                <a:srgbClr val="262626"/>
              </a:buClr>
              <a:buSzPts val="1600"/>
              <a:buChar char=" "/>
              <a:defRPr sz="1600"/>
            </a:lvl8pPr>
            <a:lvl9pPr marL="4114800" lvl="8" indent="-330200" algn="l" rtl="0">
              <a:lnSpc>
                <a:spcPct val="85000"/>
              </a:lnSpc>
              <a:spcBef>
                <a:spcPts val="600"/>
              </a:spcBef>
              <a:spcAft>
                <a:spcPts val="0"/>
              </a:spcAft>
              <a:buClr>
                <a:srgbClr val="262626"/>
              </a:buClr>
              <a:buSzPts val="1600"/>
              <a:buChar char=" "/>
              <a:defRPr sz="1600"/>
            </a:lvl9pPr>
          </a:lstStyle>
          <a:p>
            <a:endParaRPr/>
          </a:p>
        </p:txBody>
      </p:sp>
    </p:spTree>
    <p:extLst>
      <p:ext uri="{BB962C8B-B14F-4D97-AF65-F5344CB8AC3E}">
        <p14:creationId xmlns:p14="http://schemas.microsoft.com/office/powerpoint/2010/main" val="3745933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89D4-2C88-A1AA-7755-E36CAF9AA35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C767B69-A735-176B-5AB3-0310D4553C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04188BE-7813-C050-5412-F6FCD4CD16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AF1613-BE00-AF3D-F0B4-ECA118E5774B}"/>
              </a:ext>
            </a:extLst>
          </p:cNvPr>
          <p:cNvSpPr>
            <a:spLocks noGrp="1"/>
          </p:cNvSpPr>
          <p:nvPr>
            <p:ph type="dt" sz="half" idx="10"/>
          </p:nvPr>
        </p:nvSpPr>
        <p:spPr/>
        <p:txBody>
          <a:bodyPr/>
          <a:lstStyle/>
          <a:p>
            <a:fld id="{0559A890-B766-1742-923C-1F73B54EB925}" type="datetimeFigureOut">
              <a:rPr lang="en-US" smtClean="0"/>
              <a:t>2/17/2025</a:t>
            </a:fld>
            <a:endParaRPr lang="en-US"/>
          </a:p>
        </p:txBody>
      </p:sp>
      <p:sp>
        <p:nvSpPr>
          <p:cNvPr id="6" name="Footer Placeholder 5">
            <a:extLst>
              <a:ext uri="{FF2B5EF4-FFF2-40B4-BE49-F238E27FC236}">
                <a16:creationId xmlns:a16="http://schemas.microsoft.com/office/drawing/2014/main" id="{FFB0F777-4707-1D12-0841-6AE6C72B82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3ABEBD-3161-CF78-D638-D08ABBF08F1F}"/>
              </a:ext>
            </a:extLst>
          </p:cNvPr>
          <p:cNvSpPr>
            <a:spLocks noGrp="1"/>
          </p:cNvSpPr>
          <p:nvPr>
            <p:ph type="sldNum" sz="quarter" idx="12"/>
          </p:nvPr>
        </p:nvSpPr>
        <p:spPr/>
        <p:txBody>
          <a:bodyPr/>
          <a:lstStyle/>
          <a:p>
            <a:fld id="{09017C4C-422F-A848-9041-6DFF1B1DFF11}" type="slidenum">
              <a:rPr lang="en-US" smtClean="0"/>
              <a:t>‹#›</a:t>
            </a:fld>
            <a:endParaRPr lang="en-US"/>
          </a:p>
        </p:txBody>
      </p:sp>
    </p:spTree>
    <p:extLst>
      <p:ext uri="{BB962C8B-B14F-4D97-AF65-F5344CB8AC3E}">
        <p14:creationId xmlns:p14="http://schemas.microsoft.com/office/powerpoint/2010/main" val="22757898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FB4AB-F4CB-2A93-9CB4-E7500B2BB1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131A493-76E7-18AE-6D39-AAD9B61CD8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F0BCC-4F57-4ACF-F951-421F95828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DB9E84-CEEA-9517-0E2E-5344B180CCA1}"/>
              </a:ext>
            </a:extLst>
          </p:cNvPr>
          <p:cNvSpPr>
            <a:spLocks noGrp="1"/>
          </p:cNvSpPr>
          <p:nvPr>
            <p:ph type="dt" sz="half" idx="10"/>
          </p:nvPr>
        </p:nvSpPr>
        <p:spPr/>
        <p:txBody>
          <a:bodyPr/>
          <a:lstStyle/>
          <a:p>
            <a:fld id="{0559A890-B766-1742-923C-1F73B54EB925}" type="datetimeFigureOut">
              <a:rPr lang="en-US" smtClean="0"/>
              <a:t>2/17/2025</a:t>
            </a:fld>
            <a:endParaRPr lang="en-US"/>
          </a:p>
        </p:txBody>
      </p:sp>
      <p:sp>
        <p:nvSpPr>
          <p:cNvPr id="6" name="Footer Placeholder 5">
            <a:extLst>
              <a:ext uri="{FF2B5EF4-FFF2-40B4-BE49-F238E27FC236}">
                <a16:creationId xmlns:a16="http://schemas.microsoft.com/office/drawing/2014/main" id="{039127D6-E749-943C-C06B-0C376126E1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0BB81D-B291-0F55-C061-72574757937F}"/>
              </a:ext>
            </a:extLst>
          </p:cNvPr>
          <p:cNvSpPr>
            <a:spLocks noGrp="1"/>
          </p:cNvSpPr>
          <p:nvPr>
            <p:ph type="sldNum" sz="quarter" idx="12"/>
          </p:nvPr>
        </p:nvSpPr>
        <p:spPr/>
        <p:txBody>
          <a:bodyPr/>
          <a:lstStyle/>
          <a:p>
            <a:fld id="{09017C4C-422F-A848-9041-6DFF1B1DFF11}" type="slidenum">
              <a:rPr lang="en-US" smtClean="0"/>
              <a:t>‹#›</a:t>
            </a:fld>
            <a:endParaRPr lang="en-US"/>
          </a:p>
        </p:txBody>
      </p:sp>
    </p:spTree>
    <p:extLst>
      <p:ext uri="{BB962C8B-B14F-4D97-AF65-F5344CB8AC3E}">
        <p14:creationId xmlns:p14="http://schemas.microsoft.com/office/powerpoint/2010/main" val="689100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89671-384F-BA65-2D4F-7A6105ABE4C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84CDDE-7201-C7AF-45BD-AB8872AC7D2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EC73C3-2C22-AE13-3D95-2A99C1E63B76}"/>
              </a:ext>
            </a:extLst>
          </p:cNvPr>
          <p:cNvSpPr>
            <a:spLocks noGrp="1"/>
          </p:cNvSpPr>
          <p:nvPr>
            <p:ph type="dt" sz="half" idx="10"/>
          </p:nvPr>
        </p:nvSpPr>
        <p:spPr/>
        <p:txBody>
          <a:bodyPr/>
          <a:lstStyle/>
          <a:p>
            <a:fld id="{0559A890-B766-1742-923C-1F73B54EB925}" type="datetimeFigureOut">
              <a:rPr lang="en-US" smtClean="0"/>
              <a:t>2/17/2025</a:t>
            </a:fld>
            <a:endParaRPr lang="en-US"/>
          </a:p>
        </p:txBody>
      </p:sp>
      <p:sp>
        <p:nvSpPr>
          <p:cNvPr id="5" name="Footer Placeholder 4">
            <a:extLst>
              <a:ext uri="{FF2B5EF4-FFF2-40B4-BE49-F238E27FC236}">
                <a16:creationId xmlns:a16="http://schemas.microsoft.com/office/drawing/2014/main" id="{0E26B187-6D1B-48D8-CC1E-C0D21408C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696FC-0508-105D-8B34-1B972E4706CD}"/>
              </a:ext>
            </a:extLst>
          </p:cNvPr>
          <p:cNvSpPr>
            <a:spLocks noGrp="1"/>
          </p:cNvSpPr>
          <p:nvPr>
            <p:ph type="sldNum" sz="quarter" idx="12"/>
          </p:nvPr>
        </p:nvSpPr>
        <p:spPr/>
        <p:txBody>
          <a:bodyPr/>
          <a:lstStyle/>
          <a:p>
            <a:fld id="{09017C4C-422F-A848-9041-6DFF1B1DFF11}" type="slidenum">
              <a:rPr lang="en-US" smtClean="0"/>
              <a:t>‹#›</a:t>
            </a:fld>
            <a:endParaRPr lang="en-US"/>
          </a:p>
        </p:txBody>
      </p:sp>
    </p:spTree>
    <p:extLst>
      <p:ext uri="{BB962C8B-B14F-4D97-AF65-F5344CB8AC3E}">
        <p14:creationId xmlns:p14="http://schemas.microsoft.com/office/powerpoint/2010/main" val="14274873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7BD0A7-6D33-A1AA-F2F1-49F4071FB4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AB5DC87-7AF8-54ED-AB20-44BEC050EB4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0D49A0-3C1A-DF7D-1761-2046846C908F}"/>
              </a:ext>
            </a:extLst>
          </p:cNvPr>
          <p:cNvSpPr>
            <a:spLocks noGrp="1"/>
          </p:cNvSpPr>
          <p:nvPr>
            <p:ph type="dt" sz="half" idx="10"/>
          </p:nvPr>
        </p:nvSpPr>
        <p:spPr/>
        <p:txBody>
          <a:bodyPr/>
          <a:lstStyle/>
          <a:p>
            <a:fld id="{0559A890-B766-1742-923C-1F73B54EB925}" type="datetimeFigureOut">
              <a:rPr lang="en-US" smtClean="0"/>
              <a:t>2/17/2025</a:t>
            </a:fld>
            <a:endParaRPr lang="en-US"/>
          </a:p>
        </p:txBody>
      </p:sp>
      <p:sp>
        <p:nvSpPr>
          <p:cNvPr id="5" name="Footer Placeholder 4">
            <a:extLst>
              <a:ext uri="{FF2B5EF4-FFF2-40B4-BE49-F238E27FC236}">
                <a16:creationId xmlns:a16="http://schemas.microsoft.com/office/drawing/2014/main" id="{A90E2CAF-3510-8089-4E15-C8E48C176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820121-2933-63AB-ECFC-45BC4E3C6684}"/>
              </a:ext>
            </a:extLst>
          </p:cNvPr>
          <p:cNvSpPr>
            <a:spLocks noGrp="1"/>
          </p:cNvSpPr>
          <p:nvPr>
            <p:ph type="sldNum" sz="quarter" idx="12"/>
          </p:nvPr>
        </p:nvSpPr>
        <p:spPr/>
        <p:txBody>
          <a:bodyPr/>
          <a:lstStyle/>
          <a:p>
            <a:fld id="{09017C4C-422F-A848-9041-6DFF1B1DFF11}" type="slidenum">
              <a:rPr lang="en-US" smtClean="0"/>
              <a:t>‹#›</a:t>
            </a:fld>
            <a:endParaRPr lang="en-US"/>
          </a:p>
        </p:txBody>
      </p:sp>
    </p:spTree>
    <p:extLst>
      <p:ext uri="{BB962C8B-B14F-4D97-AF65-F5344CB8AC3E}">
        <p14:creationId xmlns:p14="http://schemas.microsoft.com/office/powerpoint/2010/main" val="5175813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Four columns 1">
  <p:cSld name="Four columns 1">
    <p:spTree>
      <p:nvGrpSpPr>
        <p:cNvPr id="1" name="Shape 31"/>
        <p:cNvGrpSpPr/>
        <p:nvPr/>
      </p:nvGrpSpPr>
      <p:grpSpPr>
        <a:xfrm>
          <a:off x="0" y="0"/>
          <a:ext cx="0" cy="0"/>
          <a:chOff x="0" y="0"/>
          <a:chExt cx="0" cy="0"/>
        </a:xfrm>
      </p:grpSpPr>
      <p:pic>
        <p:nvPicPr>
          <p:cNvPr id="2" name="图片 1" descr="未标题-1-06"/>
          <p:cNvPicPr>
            <a:picLocks noChangeAspect="1"/>
          </p:cNvPicPr>
          <p:nvPr userDrawn="1"/>
        </p:nvPicPr>
        <p:blipFill>
          <a:blip r:embed="rId2"/>
          <a:stretch>
            <a:fillRect/>
          </a:stretch>
        </p:blipFill>
        <p:spPr>
          <a:xfrm rot="10800000" flipV="1">
            <a:off x="0" y="0"/>
            <a:ext cx="12192000" cy="6858000"/>
          </a:xfrm>
          <a:prstGeom prst="rect">
            <a:avLst/>
          </a:prstGeom>
        </p:spPr>
      </p:pic>
    </p:spTree>
    <p:extLst>
      <p:ext uri="{BB962C8B-B14F-4D97-AF65-F5344CB8AC3E}">
        <p14:creationId xmlns:p14="http://schemas.microsoft.com/office/powerpoint/2010/main" val="30455910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Four columns 1">
  <p:cSld name="1_Four columns 1">
    <p:spTree>
      <p:nvGrpSpPr>
        <p:cNvPr id="1" name="Shape 31"/>
        <p:cNvGrpSpPr/>
        <p:nvPr/>
      </p:nvGrpSpPr>
      <p:grpSpPr>
        <a:xfrm>
          <a:off x="0" y="0"/>
          <a:ext cx="0" cy="0"/>
          <a:chOff x="0" y="0"/>
          <a:chExt cx="0" cy="0"/>
        </a:xfrm>
      </p:grpSpPr>
      <p:pic>
        <p:nvPicPr>
          <p:cNvPr id="2" name="图片 1" descr="未标题-1-06"/>
          <p:cNvPicPr>
            <a:picLocks noChangeAspect="1"/>
          </p:cNvPicPr>
          <p:nvPr userDrawn="1"/>
        </p:nvPicPr>
        <p:blipFill>
          <a:blip r:embed="rId2"/>
          <a:stretch>
            <a:fillRect/>
          </a:stretch>
        </p:blipFill>
        <p:spPr>
          <a:xfrm rot="10800000" flipH="1" flipV="1">
            <a:off x="-846" y="0"/>
            <a:ext cx="12192847" cy="6858000"/>
          </a:xfrm>
          <a:prstGeom prst="rect">
            <a:avLst/>
          </a:prstGeom>
        </p:spPr>
      </p:pic>
    </p:spTree>
    <p:extLst>
      <p:ext uri="{BB962C8B-B14F-4D97-AF65-F5344CB8AC3E}">
        <p14:creationId xmlns:p14="http://schemas.microsoft.com/office/powerpoint/2010/main" val="14453449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Title + design">
  <p:cSld name="Title + design">
    <p:spTree>
      <p:nvGrpSpPr>
        <p:cNvPr id="1" name="Shape 80"/>
        <p:cNvGrpSpPr/>
        <p:nvPr/>
      </p:nvGrpSpPr>
      <p:grpSpPr>
        <a:xfrm>
          <a:off x="0" y="0"/>
          <a:ext cx="0" cy="0"/>
          <a:chOff x="0" y="0"/>
          <a:chExt cx="0" cy="0"/>
        </a:xfrm>
      </p:grpSpPr>
      <p:pic>
        <p:nvPicPr>
          <p:cNvPr id="65" name="图片 64" descr="未标题-1-07"/>
          <p:cNvPicPr>
            <a:picLocks noChangeAspect="1"/>
          </p:cNvPicPr>
          <p:nvPr userDrawn="1"/>
        </p:nvPicPr>
        <p:blipFill>
          <a:blip r:embed="rId2"/>
          <a:stretch>
            <a:fillRect/>
          </a:stretch>
        </p:blipFill>
        <p:spPr>
          <a:xfrm>
            <a:off x="0" y="1693"/>
            <a:ext cx="12192000" cy="6856307"/>
          </a:xfrm>
          <a:prstGeom prst="rect">
            <a:avLst/>
          </a:prstGeom>
        </p:spPr>
      </p:pic>
    </p:spTree>
    <p:extLst>
      <p:ext uri="{BB962C8B-B14F-4D97-AF65-F5344CB8AC3E}">
        <p14:creationId xmlns:p14="http://schemas.microsoft.com/office/powerpoint/2010/main" val="30284163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Three columns 1">
  <p:cSld name="Three columns 1">
    <p:spTree>
      <p:nvGrpSpPr>
        <p:cNvPr id="1" name="Shape 41"/>
        <p:cNvGrpSpPr/>
        <p:nvPr/>
      </p:nvGrpSpPr>
      <p:grpSpPr>
        <a:xfrm>
          <a:off x="0" y="0"/>
          <a:ext cx="0" cy="0"/>
          <a:chOff x="0" y="0"/>
          <a:chExt cx="0" cy="0"/>
        </a:xfrm>
      </p:grpSpPr>
      <p:pic>
        <p:nvPicPr>
          <p:cNvPr id="4" name="图片 3" descr="/Users/yanchliu/Desktop/Metopia/未标题-1-09.png未标题-1-09"/>
          <p:cNvPicPr>
            <a:picLocks noChangeAspect="1"/>
          </p:cNvPicPr>
          <p:nvPr userDrawn="1"/>
        </p:nvPicPr>
        <p:blipFill>
          <a:blip r:embed="rId2"/>
          <a:srcRect/>
          <a:stretch>
            <a:fillRect/>
          </a:stretch>
        </p:blipFill>
        <p:spPr>
          <a:xfrm rot="10800000" flipV="1">
            <a:off x="0" y="0"/>
            <a:ext cx="12192000" cy="6858000"/>
          </a:xfrm>
          <a:prstGeom prst="rect">
            <a:avLst/>
          </a:prstGeom>
        </p:spPr>
      </p:pic>
    </p:spTree>
    <p:extLst>
      <p:ext uri="{BB962C8B-B14F-4D97-AF65-F5344CB8AC3E}">
        <p14:creationId xmlns:p14="http://schemas.microsoft.com/office/powerpoint/2010/main" val="27619402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Title + text 2">
  <p:cSld name="Title + text 2">
    <p:spTree>
      <p:nvGrpSpPr>
        <p:cNvPr id="1" name="Shape 49"/>
        <p:cNvGrpSpPr/>
        <p:nvPr/>
      </p:nvGrpSpPr>
      <p:grpSpPr>
        <a:xfrm>
          <a:off x="0" y="0"/>
          <a:ext cx="0" cy="0"/>
          <a:chOff x="0" y="0"/>
          <a:chExt cx="0" cy="0"/>
        </a:xfrm>
      </p:grpSpPr>
      <p:pic>
        <p:nvPicPr>
          <p:cNvPr id="6" name="图片 5" descr="/Users/yanchliu/Desktop/Metopia/未标题-1_画板 1 副本.png未标题-1_画板 1 副本"/>
          <p:cNvPicPr>
            <a:picLocks noChangeAspect="1"/>
          </p:cNvPicPr>
          <p:nvPr userDrawn="1"/>
        </p:nvPicPr>
        <p:blipFill>
          <a:blip r:embed="rId2"/>
          <a:srcRect/>
          <a:stretch>
            <a:fillRect/>
          </a:stretch>
        </p:blipFill>
        <p:spPr>
          <a:xfrm>
            <a:off x="3387" y="425"/>
            <a:ext cx="12188613" cy="6857153"/>
          </a:xfrm>
          <a:prstGeom prst="rect">
            <a:avLst/>
          </a:prstGeom>
        </p:spPr>
      </p:pic>
      <p:pic>
        <p:nvPicPr>
          <p:cNvPr id="3" name="图片 2" descr="/Users/yanchliu/Desktop/Metopia/未标题-1-09.png未标题-1-09"/>
          <p:cNvPicPr>
            <a:picLocks noChangeAspect="1"/>
          </p:cNvPicPr>
          <p:nvPr userDrawn="1"/>
        </p:nvPicPr>
        <p:blipFill>
          <a:blip r:embed="rId3"/>
          <a:srcRect/>
          <a:stretch>
            <a:fillRect/>
          </a:stretch>
        </p:blipFill>
        <p:spPr>
          <a:xfrm>
            <a:off x="0" y="-422"/>
            <a:ext cx="12188613" cy="6857153"/>
          </a:xfrm>
          <a:prstGeom prst="rect">
            <a:avLst/>
          </a:prstGeom>
        </p:spPr>
      </p:pic>
    </p:spTree>
    <p:extLst>
      <p:ext uri="{BB962C8B-B14F-4D97-AF65-F5344CB8AC3E}">
        <p14:creationId xmlns:p14="http://schemas.microsoft.com/office/powerpoint/2010/main" val="12484536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Three columns 4">
  <p:cSld name="Three columns 4">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1120800" y="3242867"/>
            <a:ext cx="2200400" cy="100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333">
                <a:solidFill>
                  <a:srgbClr val="000000"/>
                </a:solidFill>
                <a:latin typeface="华文中宋" panose="02010600040101010101" pitchFamily="2" charset="-122"/>
                <a:ea typeface="华文中宋" panose="02010600040101010101" pitchFamily="2" charset="-122"/>
              </a:defRPr>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dirty="0"/>
          </a:p>
        </p:txBody>
      </p:sp>
      <p:sp>
        <p:nvSpPr>
          <p:cNvPr id="93" name="Google Shape;93;p17"/>
          <p:cNvSpPr txBox="1">
            <a:spLocks noGrp="1"/>
          </p:cNvSpPr>
          <p:nvPr>
            <p:ph type="subTitle" idx="2"/>
          </p:nvPr>
        </p:nvSpPr>
        <p:spPr>
          <a:xfrm>
            <a:off x="6269565" y="1398791"/>
            <a:ext cx="2613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solidFill>
                  <a:srgbClr val="000000"/>
                </a:solidFill>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dirty="0"/>
          </a:p>
        </p:txBody>
      </p:sp>
      <p:sp>
        <p:nvSpPr>
          <p:cNvPr id="94" name="Google Shape;94;p17"/>
          <p:cNvSpPr txBox="1">
            <a:spLocks noGrp="1"/>
          </p:cNvSpPr>
          <p:nvPr>
            <p:ph type="ctrTitle"/>
          </p:nvPr>
        </p:nvSpPr>
        <p:spPr>
          <a:xfrm>
            <a:off x="-711200" y="2729800"/>
            <a:ext cx="403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2133">
                <a:latin typeface="华文中宋" panose="02010600040101010101" pitchFamily="2" charset="-122"/>
                <a:ea typeface="华文中宋" panose="02010600040101010101" pitchFamily="2" charset="-122"/>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dirty="0"/>
          </a:p>
        </p:txBody>
      </p:sp>
      <p:sp>
        <p:nvSpPr>
          <p:cNvPr id="95" name="Google Shape;95;p17"/>
          <p:cNvSpPr txBox="1">
            <a:spLocks noGrp="1"/>
          </p:cNvSpPr>
          <p:nvPr>
            <p:ph type="ctrTitle" idx="3"/>
          </p:nvPr>
        </p:nvSpPr>
        <p:spPr>
          <a:xfrm>
            <a:off x="6269565" y="885724"/>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a:latin typeface="华文中宋" panose="02010600040101010101" pitchFamily="2" charset="-122"/>
                <a:ea typeface="华文中宋" panose="02010600040101010101" pitchFamily="2" charset="-122"/>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dirty="0"/>
          </a:p>
        </p:txBody>
      </p:sp>
      <p:sp>
        <p:nvSpPr>
          <p:cNvPr id="96" name="Google Shape;96;p17"/>
          <p:cNvSpPr txBox="1">
            <a:spLocks noGrp="1"/>
          </p:cNvSpPr>
          <p:nvPr>
            <p:ph type="subTitle" idx="4"/>
          </p:nvPr>
        </p:nvSpPr>
        <p:spPr>
          <a:xfrm>
            <a:off x="6269565" y="5051900"/>
            <a:ext cx="2953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solidFill>
                  <a:srgbClr val="000000"/>
                </a:solidFill>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dirty="0"/>
          </a:p>
        </p:txBody>
      </p:sp>
      <p:sp>
        <p:nvSpPr>
          <p:cNvPr id="97" name="Google Shape;97;p17"/>
          <p:cNvSpPr txBox="1">
            <a:spLocks noGrp="1"/>
          </p:cNvSpPr>
          <p:nvPr>
            <p:ph type="ctrTitle" idx="5"/>
          </p:nvPr>
        </p:nvSpPr>
        <p:spPr>
          <a:xfrm>
            <a:off x="6269565" y="4519633"/>
            <a:ext cx="33008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a:latin typeface="华文中宋" panose="02010600040101010101" pitchFamily="2" charset="-122"/>
                <a:ea typeface="华文中宋" panose="02010600040101010101" pitchFamily="2" charset="-122"/>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dirty="0"/>
          </a:p>
        </p:txBody>
      </p:sp>
      <p:sp>
        <p:nvSpPr>
          <p:cNvPr id="98" name="Google Shape;98;p17"/>
          <p:cNvSpPr txBox="1">
            <a:spLocks noGrp="1"/>
          </p:cNvSpPr>
          <p:nvPr>
            <p:ph type="ctrTitle" idx="6"/>
          </p:nvPr>
        </p:nvSpPr>
        <p:spPr>
          <a:xfrm rot="5400000">
            <a:off x="9147949"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atin typeface="华文中宋" panose="02010600040101010101" pitchFamily="2" charset="-122"/>
                <a:ea typeface="华文中宋" panose="02010600040101010101" pitchFamily="2" charset="-122"/>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dirty="0"/>
          </a:p>
        </p:txBody>
      </p:sp>
      <p:pic>
        <p:nvPicPr>
          <p:cNvPr id="3" name="图片 2" descr="yinhangzhanghu-03"/>
          <p:cNvPicPr>
            <a:picLocks noChangeAspect="1"/>
          </p:cNvPicPr>
          <p:nvPr userDrawn="1"/>
        </p:nvPicPr>
        <p:blipFill>
          <a:blip r:embed="rId2"/>
          <a:srcRect r="25774" b="13840"/>
          <a:stretch>
            <a:fillRect/>
          </a:stretch>
        </p:blipFill>
        <p:spPr>
          <a:xfrm>
            <a:off x="3142827" y="949114"/>
            <a:ext cx="9048327" cy="5908887"/>
          </a:xfrm>
          <a:prstGeom prst="rect">
            <a:avLst/>
          </a:prstGeom>
        </p:spPr>
      </p:pic>
    </p:spTree>
    <p:extLst>
      <p:ext uri="{BB962C8B-B14F-4D97-AF65-F5344CB8AC3E}">
        <p14:creationId xmlns:p14="http://schemas.microsoft.com/office/powerpoint/2010/main" val="140119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248"/>
        <p:cNvGrpSpPr/>
        <p:nvPr/>
      </p:nvGrpSpPr>
      <p:grpSpPr>
        <a:xfrm>
          <a:off x="0" y="0"/>
          <a:ext cx="0" cy="0"/>
          <a:chOff x="0" y="0"/>
          <a:chExt cx="0" cy="0"/>
        </a:xfrm>
      </p:grpSpPr>
      <p:sp>
        <p:nvSpPr>
          <p:cNvPr id="5249" name="Google Shape;5249;p22"/>
          <p:cNvSpPr txBox="1">
            <a:spLocks noGrp="1"/>
          </p:cNvSpPr>
          <p:nvPr>
            <p:ph type="title"/>
          </p:nvPr>
        </p:nvSpPr>
        <p:spPr>
          <a:xfrm>
            <a:off x="609600" y="232230"/>
            <a:ext cx="10972800" cy="1364400"/>
          </a:xfrm>
          <a:prstGeom prst="rect">
            <a:avLst/>
          </a:prstGeom>
          <a:noFill/>
          <a:ln>
            <a:noFill/>
          </a:ln>
        </p:spPr>
        <p:txBody>
          <a:bodyPr spcFirstLastPara="1" wrap="square" lIns="91425" tIns="45700" rIns="91425" bIns="45700" anchor="ctr" anchorCtr="0">
            <a:normAutofit/>
          </a:bodyPr>
          <a:lstStyle>
            <a:lvl1pPr lvl="0" algn="ctr" rtl="0">
              <a:lnSpc>
                <a:spcPct val="85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0" name="Google Shape;5250;p22"/>
          <p:cNvSpPr txBox="1">
            <a:spLocks noGrp="1"/>
          </p:cNvSpPr>
          <p:nvPr>
            <p:ph type="body" idx="1"/>
          </p:nvPr>
        </p:nvSpPr>
        <p:spPr>
          <a:xfrm>
            <a:off x="676656" y="2040467"/>
            <a:ext cx="4663500" cy="723300"/>
          </a:xfrm>
          <a:prstGeom prst="rect">
            <a:avLst/>
          </a:prstGeom>
          <a:noFill/>
          <a:ln>
            <a:noFill/>
          </a:ln>
        </p:spPr>
        <p:txBody>
          <a:bodyPr spcFirstLastPara="1" wrap="square" lIns="91425" tIns="45700" rIns="91425" bIns="45700" anchor="ctr" anchorCtr="0">
            <a:normAutofit/>
          </a:bodyPr>
          <a:lstStyle>
            <a:lvl1pPr marL="457200" lvl="0" indent="-228600" algn="l" rtl="0">
              <a:lnSpc>
                <a:spcPct val="85000"/>
              </a:lnSpc>
              <a:spcBef>
                <a:spcPts val="1300"/>
              </a:spcBef>
              <a:spcAft>
                <a:spcPts val="0"/>
              </a:spcAft>
              <a:buClr>
                <a:srgbClr val="262626"/>
              </a:buClr>
              <a:buSzPts val="2200"/>
              <a:buNone/>
              <a:defRPr sz="2200" b="0" cap="none">
                <a:solidFill>
                  <a:srgbClr val="262626"/>
                </a:solidFill>
                <a:latin typeface="Calibri"/>
                <a:ea typeface="Calibri"/>
                <a:cs typeface="Calibri"/>
                <a:sym typeface="Calibri"/>
              </a:defRPr>
            </a:lvl1pPr>
            <a:lvl2pPr marL="914400" lvl="1" indent="-228600" algn="l" rtl="0">
              <a:lnSpc>
                <a:spcPct val="85000"/>
              </a:lnSpc>
              <a:spcBef>
                <a:spcPts val="600"/>
              </a:spcBef>
              <a:spcAft>
                <a:spcPts val="0"/>
              </a:spcAft>
              <a:buClr>
                <a:srgbClr val="262626"/>
              </a:buClr>
              <a:buSzPts val="2000"/>
              <a:buNone/>
              <a:defRPr sz="2000" b="1"/>
            </a:lvl2pPr>
            <a:lvl3pPr marL="1371600" lvl="2" indent="-228600" algn="l" rtl="0">
              <a:lnSpc>
                <a:spcPct val="85000"/>
              </a:lnSpc>
              <a:spcBef>
                <a:spcPts val="600"/>
              </a:spcBef>
              <a:spcAft>
                <a:spcPts val="0"/>
              </a:spcAft>
              <a:buClr>
                <a:srgbClr val="262626"/>
              </a:buClr>
              <a:buSzPts val="1800"/>
              <a:buNone/>
              <a:defRPr sz="1800" b="1"/>
            </a:lvl3pPr>
            <a:lvl4pPr marL="1828800" lvl="3" indent="-228600" algn="l" rtl="0">
              <a:lnSpc>
                <a:spcPct val="85000"/>
              </a:lnSpc>
              <a:spcBef>
                <a:spcPts val="600"/>
              </a:spcBef>
              <a:spcAft>
                <a:spcPts val="0"/>
              </a:spcAft>
              <a:buClr>
                <a:srgbClr val="262626"/>
              </a:buClr>
              <a:buSzPts val="1600"/>
              <a:buNone/>
              <a:defRPr sz="1600" b="1"/>
            </a:lvl4pPr>
            <a:lvl5pPr marL="2286000" lvl="4" indent="-228600" algn="l" rtl="0">
              <a:lnSpc>
                <a:spcPct val="85000"/>
              </a:lnSpc>
              <a:spcBef>
                <a:spcPts val="600"/>
              </a:spcBef>
              <a:spcAft>
                <a:spcPts val="0"/>
              </a:spcAft>
              <a:buClr>
                <a:srgbClr val="262626"/>
              </a:buClr>
              <a:buSzPts val="1600"/>
              <a:buNone/>
              <a:defRPr sz="1600" b="1"/>
            </a:lvl5pPr>
            <a:lvl6pPr marL="2743200" lvl="5" indent="-228600" algn="l" rtl="0">
              <a:lnSpc>
                <a:spcPct val="85000"/>
              </a:lnSpc>
              <a:spcBef>
                <a:spcPts val="600"/>
              </a:spcBef>
              <a:spcAft>
                <a:spcPts val="0"/>
              </a:spcAft>
              <a:buClr>
                <a:srgbClr val="262626"/>
              </a:buClr>
              <a:buSzPts val="1600"/>
              <a:buNone/>
              <a:defRPr sz="1600" b="1"/>
            </a:lvl6pPr>
            <a:lvl7pPr marL="3200400" lvl="6" indent="-228600" algn="l" rtl="0">
              <a:lnSpc>
                <a:spcPct val="85000"/>
              </a:lnSpc>
              <a:spcBef>
                <a:spcPts val="600"/>
              </a:spcBef>
              <a:spcAft>
                <a:spcPts val="0"/>
              </a:spcAft>
              <a:buClr>
                <a:srgbClr val="262626"/>
              </a:buClr>
              <a:buSzPts val="1600"/>
              <a:buNone/>
              <a:defRPr sz="1600" b="1"/>
            </a:lvl7pPr>
            <a:lvl8pPr marL="3657600" lvl="7" indent="-228600" algn="l" rtl="0">
              <a:lnSpc>
                <a:spcPct val="85000"/>
              </a:lnSpc>
              <a:spcBef>
                <a:spcPts val="600"/>
              </a:spcBef>
              <a:spcAft>
                <a:spcPts val="0"/>
              </a:spcAft>
              <a:buClr>
                <a:srgbClr val="262626"/>
              </a:buClr>
              <a:buSzPts val="1600"/>
              <a:buNone/>
              <a:defRPr sz="1600" b="1"/>
            </a:lvl8pPr>
            <a:lvl9pPr marL="4114800" lvl="8" indent="-228600" algn="l" rtl="0">
              <a:lnSpc>
                <a:spcPct val="85000"/>
              </a:lnSpc>
              <a:spcBef>
                <a:spcPts val="600"/>
              </a:spcBef>
              <a:spcAft>
                <a:spcPts val="0"/>
              </a:spcAft>
              <a:buClr>
                <a:srgbClr val="262626"/>
              </a:buClr>
              <a:buSzPts val="1600"/>
              <a:buNone/>
              <a:defRPr sz="1600" b="1"/>
            </a:lvl9pPr>
          </a:lstStyle>
          <a:p>
            <a:endParaRPr/>
          </a:p>
        </p:txBody>
      </p:sp>
      <p:sp>
        <p:nvSpPr>
          <p:cNvPr id="5251" name="Google Shape;5251;p22"/>
          <p:cNvSpPr txBox="1">
            <a:spLocks noGrp="1"/>
          </p:cNvSpPr>
          <p:nvPr>
            <p:ph type="body" idx="2"/>
          </p:nvPr>
        </p:nvSpPr>
        <p:spPr>
          <a:xfrm>
            <a:off x="676656" y="2753084"/>
            <a:ext cx="4663500" cy="3200400"/>
          </a:xfrm>
          <a:prstGeom prst="rect">
            <a:avLst/>
          </a:prstGeom>
          <a:noFill/>
          <a:ln>
            <a:noFill/>
          </a:ln>
        </p:spPr>
        <p:txBody>
          <a:bodyPr spcFirstLastPara="1" wrap="square" lIns="91425" tIns="45700" rIns="91425" bIns="45700" anchor="t" anchorCtr="0">
            <a:normAutofit/>
          </a:bodyPr>
          <a:lstStyle>
            <a:lvl1pPr marL="457200" lvl="0" indent="-381000" algn="l" rtl="0">
              <a:lnSpc>
                <a:spcPct val="85000"/>
              </a:lnSpc>
              <a:spcBef>
                <a:spcPts val="1300"/>
              </a:spcBef>
              <a:spcAft>
                <a:spcPts val="0"/>
              </a:spcAft>
              <a:buClr>
                <a:srgbClr val="262626"/>
              </a:buClr>
              <a:buSzPts val="2400"/>
              <a:buChar char=" "/>
              <a:defRPr sz="2400"/>
            </a:lvl1pPr>
            <a:lvl2pPr marL="914400" lvl="1" indent="-355600" algn="l" rtl="0">
              <a:lnSpc>
                <a:spcPct val="85000"/>
              </a:lnSpc>
              <a:spcBef>
                <a:spcPts val="600"/>
              </a:spcBef>
              <a:spcAft>
                <a:spcPts val="0"/>
              </a:spcAft>
              <a:buClr>
                <a:srgbClr val="262626"/>
              </a:buClr>
              <a:buSzPts val="2000"/>
              <a:buChar char=" "/>
              <a:defRPr sz="2000"/>
            </a:lvl2pPr>
            <a:lvl3pPr marL="1371600" lvl="2" indent="-342900" algn="l" rtl="0">
              <a:lnSpc>
                <a:spcPct val="85000"/>
              </a:lnSpc>
              <a:spcBef>
                <a:spcPts val="600"/>
              </a:spcBef>
              <a:spcAft>
                <a:spcPts val="0"/>
              </a:spcAft>
              <a:buClr>
                <a:srgbClr val="262626"/>
              </a:buClr>
              <a:buSzPts val="1800"/>
              <a:buChar char=" "/>
              <a:defRPr sz="1800"/>
            </a:lvl3pPr>
            <a:lvl4pPr marL="1828800" lvl="3" indent="-330200" algn="l" rtl="0">
              <a:lnSpc>
                <a:spcPct val="85000"/>
              </a:lnSpc>
              <a:spcBef>
                <a:spcPts val="600"/>
              </a:spcBef>
              <a:spcAft>
                <a:spcPts val="0"/>
              </a:spcAft>
              <a:buClr>
                <a:srgbClr val="262626"/>
              </a:buClr>
              <a:buSzPts val="1600"/>
              <a:buChar char=" "/>
              <a:defRPr sz="1600"/>
            </a:lvl4pPr>
            <a:lvl5pPr marL="2286000" lvl="4" indent="-330200" algn="l" rtl="0">
              <a:lnSpc>
                <a:spcPct val="85000"/>
              </a:lnSpc>
              <a:spcBef>
                <a:spcPts val="600"/>
              </a:spcBef>
              <a:spcAft>
                <a:spcPts val="0"/>
              </a:spcAft>
              <a:buClr>
                <a:srgbClr val="262626"/>
              </a:buClr>
              <a:buSzPts val="1600"/>
              <a:buChar char=" "/>
              <a:defRPr sz="1600"/>
            </a:lvl5pPr>
            <a:lvl6pPr marL="2743200" lvl="5" indent="-330200" algn="l" rtl="0">
              <a:lnSpc>
                <a:spcPct val="85000"/>
              </a:lnSpc>
              <a:spcBef>
                <a:spcPts val="600"/>
              </a:spcBef>
              <a:spcAft>
                <a:spcPts val="0"/>
              </a:spcAft>
              <a:buClr>
                <a:srgbClr val="262626"/>
              </a:buClr>
              <a:buSzPts val="1600"/>
              <a:buChar char=" "/>
              <a:defRPr sz="1600"/>
            </a:lvl6pPr>
            <a:lvl7pPr marL="3200400" lvl="6" indent="-330200" algn="l" rtl="0">
              <a:lnSpc>
                <a:spcPct val="85000"/>
              </a:lnSpc>
              <a:spcBef>
                <a:spcPts val="600"/>
              </a:spcBef>
              <a:spcAft>
                <a:spcPts val="0"/>
              </a:spcAft>
              <a:buClr>
                <a:srgbClr val="262626"/>
              </a:buClr>
              <a:buSzPts val="1600"/>
              <a:buChar char=" "/>
              <a:defRPr sz="1600"/>
            </a:lvl7pPr>
            <a:lvl8pPr marL="3657600" lvl="7" indent="-330200" algn="l" rtl="0">
              <a:lnSpc>
                <a:spcPct val="85000"/>
              </a:lnSpc>
              <a:spcBef>
                <a:spcPts val="600"/>
              </a:spcBef>
              <a:spcAft>
                <a:spcPts val="0"/>
              </a:spcAft>
              <a:buClr>
                <a:srgbClr val="262626"/>
              </a:buClr>
              <a:buSzPts val="1600"/>
              <a:buChar char=" "/>
              <a:defRPr sz="1600"/>
            </a:lvl8pPr>
            <a:lvl9pPr marL="4114800" lvl="8" indent="-330200" algn="l" rtl="0">
              <a:lnSpc>
                <a:spcPct val="85000"/>
              </a:lnSpc>
              <a:spcBef>
                <a:spcPts val="600"/>
              </a:spcBef>
              <a:spcAft>
                <a:spcPts val="0"/>
              </a:spcAft>
              <a:buClr>
                <a:srgbClr val="262626"/>
              </a:buClr>
              <a:buSzPts val="1600"/>
              <a:buChar char=" "/>
              <a:defRPr sz="1600"/>
            </a:lvl9pPr>
          </a:lstStyle>
          <a:p>
            <a:endParaRPr/>
          </a:p>
        </p:txBody>
      </p:sp>
      <p:sp>
        <p:nvSpPr>
          <p:cNvPr id="5252" name="Google Shape;5252;p22"/>
          <p:cNvSpPr txBox="1">
            <a:spLocks noGrp="1"/>
          </p:cNvSpPr>
          <p:nvPr>
            <p:ph type="body" idx="3"/>
          </p:nvPr>
        </p:nvSpPr>
        <p:spPr>
          <a:xfrm>
            <a:off x="6007608" y="2038435"/>
            <a:ext cx="4663500" cy="722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85000"/>
              </a:lnSpc>
              <a:spcBef>
                <a:spcPts val="1300"/>
              </a:spcBef>
              <a:spcAft>
                <a:spcPts val="0"/>
              </a:spcAft>
              <a:buClr>
                <a:srgbClr val="262626"/>
              </a:buClr>
              <a:buSzPts val="2200"/>
              <a:buNone/>
              <a:defRPr sz="2200" b="0" cap="none">
                <a:solidFill>
                  <a:srgbClr val="262626"/>
                </a:solidFill>
                <a:latin typeface="Calibri"/>
                <a:ea typeface="Calibri"/>
                <a:cs typeface="Calibri"/>
                <a:sym typeface="Calibri"/>
              </a:defRPr>
            </a:lvl1pPr>
            <a:lvl2pPr marL="914400" lvl="1" indent="-228600" algn="l" rtl="0">
              <a:lnSpc>
                <a:spcPct val="85000"/>
              </a:lnSpc>
              <a:spcBef>
                <a:spcPts val="600"/>
              </a:spcBef>
              <a:spcAft>
                <a:spcPts val="0"/>
              </a:spcAft>
              <a:buClr>
                <a:srgbClr val="262626"/>
              </a:buClr>
              <a:buSzPts val="2000"/>
              <a:buNone/>
              <a:defRPr sz="2000" b="1"/>
            </a:lvl2pPr>
            <a:lvl3pPr marL="1371600" lvl="2" indent="-228600" algn="l" rtl="0">
              <a:lnSpc>
                <a:spcPct val="85000"/>
              </a:lnSpc>
              <a:spcBef>
                <a:spcPts val="600"/>
              </a:spcBef>
              <a:spcAft>
                <a:spcPts val="0"/>
              </a:spcAft>
              <a:buClr>
                <a:srgbClr val="262626"/>
              </a:buClr>
              <a:buSzPts val="1800"/>
              <a:buNone/>
              <a:defRPr sz="1800" b="1"/>
            </a:lvl3pPr>
            <a:lvl4pPr marL="1828800" lvl="3" indent="-228600" algn="l" rtl="0">
              <a:lnSpc>
                <a:spcPct val="85000"/>
              </a:lnSpc>
              <a:spcBef>
                <a:spcPts val="600"/>
              </a:spcBef>
              <a:spcAft>
                <a:spcPts val="0"/>
              </a:spcAft>
              <a:buClr>
                <a:srgbClr val="262626"/>
              </a:buClr>
              <a:buSzPts val="1600"/>
              <a:buNone/>
              <a:defRPr sz="1600" b="1"/>
            </a:lvl4pPr>
            <a:lvl5pPr marL="2286000" lvl="4" indent="-228600" algn="l" rtl="0">
              <a:lnSpc>
                <a:spcPct val="85000"/>
              </a:lnSpc>
              <a:spcBef>
                <a:spcPts val="600"/>
              </a:spcBef>
              <a:spcAft>
                <a:spcPts val="0"/>
              </a:spcAft>
              <a:buClr>
                <a:srgbClr val="262626"/>
              </a:buClr>
              <a:buSzPts val="1600"/>
              <a:buNone/>
              <a:defRPr sz="1600" b="1"/>
            </a:lvl5pPr>
            <a:lvl6pPr marL="2743200" lvl="5" indent="-228600" algn="l" rtl="0">
              <a:lnSpc>
                <a:spcPct val="85000"/>
              </a:lnSpc>
              <a:spcBef>
                <a:spcPts val="600"/>
              </a:spcBef>
              <a:spcAft>
                <a:spcPts val="0"/>
              </a:spcAft>
              <a:buClr>
                <a:srgbClr val="262626"/>
              </a:buClr>
              <a:buSzPts val="1600"/>
              <a:buNone/>
              <a:defRPr sz="1600" b="1"/>
            </a:lvl6pPr>
            <a:lvl7pPr marL="3200400" lvl="6" indent="-228600" algn="l" rtl="0">
              <a:lnSpc>
                <a:spcPct val="85000"/>
              </a:lnSpc>
              <a:spcBef>
                <a:spcPts val="600"/>
              </a:spcBef>
              <a:spcAft>
                <a:spcPts val="0"/>
              </a:spcAft>
              <a:buClr>
                <a:srgbClr val="262626"/>
              </a:buClr>
              <a:buSzPts val="1600"/>
              <a:buNone/>
              <a:defRPr sz="1600" b="1"/>
            </a:lvl7pPr>
            <a:lvl8pPr marL="3657600" lvl="7" indent="-228600" algn="l" rtl="0">
              <a:lnSpc>
                <a:spcPct val="85000"/>
              </a:lnSpc>
              <a:spcBef>
                <a:spcPts val="600"/>
              </a:spcBef>
              <a:spcAft>
                <a:spcPts val="0"/>
              </a:spcAft>
              <a:buClr>
                <a:srgbClr val="262626"/>
              </a:buClr>
              <a:buSzPts val="1600"/>
              <a:buNone/>
              <a:defRPr sz="1600" b="1"/>
            </a:lvl8pPr>
            <a:lvl9pPr marL="4114800" lvl="8" indent="-228600" algn="l" rtl="0">
              <a:lnSpc>
                <a:spcPct val="85000"/>
              </a:lnSpc>
              <a:spcBef>
                <a:spcPts val="600"/>
              </a:spcBef>
              <a:spcAft>
                <a:spcPts val="0"/>
              </a:spcAft>
              <a:buClr>
                <a:srgbClr val="262626"/>
              </a:buClr>
              <a:buSzPts val="1600"/>
              <a:buNone/>
              <a:defRPr sz="1600" b="1"/>
            </a:lvl9pPr>
          </a:lstStyle>
          <a:p>
            <a:endParaRPr/>
          </a:p>
        </p:txBody>
      </p:sp>
      <p:sp>
        <p:nvSpPr>
          <p:cNvPr id="5253" name="Google Shape;5253;p22"/>
          <p:cNvSpPr txBox="1">
            <a:spLocks noGrp="1"/>
          </p:cNvSpPr>
          <p:nvPr>
            <p:ph type="body" idx="4"/>
          </p:nvPr>
        </p:nvSpPr>
        <p:spPr>
          <a:xfrm>
            <a:off x="6007608" y="2750990"/>
            <a:ext cx="4663500" cy="3200400"/>
          </a:xfrm>
          <a:prstGeom prst="rect">
            <a:avLst/>
          </a:prstGeom>
          <a:noFill/>
          <a:ln>
            <a:noFill/>
          </a:ln>
        </p:spPr>
        <p:txBody>
          <a:bodyPr spcFirstLastPara="1" wrap="square" lIns="91425" tIns="45700" rIns="91425" bIns="45700" anchor="t" anchorCtr="0">
            <a:normAutofit/>
          </a:bodyPr>
          <a:lstStyle>
            <a:lvl1pPr marL="457200" lvl="0" indent="-381000" algn="l" rtl="0">
              <a:lnSpc>
                <a:spcPct val="85000"/>
              </a:lnSpc>
              <a:spcBef>
                <a:spcPts val="1300"/>
              </a:spcBef>
              <a:spcAft>
                <a:spcPts val="0"/>
              </a:spcAft>
              <a:buClr>
                <a:srgbClr val="262626"/>
              </a:buClr>
              <a:buSzPts val="2400"/>
              <a:buChar char=" "/>
              <a:defRPr sz="2400"/>
            </a:lvl1pPr>
            <a:lvl2pPr marL="914400" lvl="1" indent="-355600" algn="l" rtl="0">
              <a:lnSpc>
                <a:spcPct val="85000"/>
              </a:lnSpc>
              <a:spcBef>
                <a:spcPts val="600"/>
              </a:spcBef>
              <a:spcAft>
                <a:spcPts val="0"/>
              </a:spcAft>
              <a:buClr>
                <a:srgbClr val="262626"/>
              </a:buClr>
              <a:buSzPts val="2000"/>
              <a:buChar char=" "/>
              <a:defRPr sz="2000"/>
            </a:lvl2pPr>
            <a:lvl3pPr marL="1371600" lvl="2" indent="-342900" algn="l" rtl="0">
              <a:lnSpc>
                <a:spcPct val="85000"/>
              </a:lnSpc>
              <a:spcBef>
                <a:spcPts val="600"/>
              </a:spcBef>
              <a:spcAft>
                <a:spcPts val="0"/>
              </a:spcAft>
              <a:buClr>
                <a:srgbClr val="262626"/>
              </a:buClr>
              <a:buSzPts val="1800"/>
              <a:buChar char=" "/>
              <a:defRPr sz="1800"/>
            </a:lvl3pPr>
            <a:lvl4pPr marL="1828800" lvl="3" indent="-330200" algn="l" rtl="0">
              <a:lnSpc>
                <a:spcPct val="85000"/>
              </a:lnSpc>
              <a:spcBef>
                <a:spcPts val="600"/>
              </a:spcBef>
              <a:spcAft>
                <a:spcPts val="0"/>
              </a:spcAft>
              <a:buClr>
                <a:srgbClr val="262626"/>
              </a:buClr>
              <a:buSzPts val="1600"/>
              <a:buChar char=" "/>
              <a:defRPr sz="1600"/>
            </a:lvl4pPr>
            <a:lvl5pPr marL="2286000" lvl="4" indent="-330200" algn="l" rtl="0">
              <a:lnSpc>
                <a:spcPct val="85000"/>
              </a:lnSpc>
              <a:spcBef>
                <a:spcPts val="600"/>
              </a:spcBef>
              <a:spcAft>
                <a:spcPts val="0"/>
              </a:spcAft>
              <a:buClr>
                <a:srgbClr val="262626"/>
              </a:buClr>
              <a:buSzPts val="1600"/>
              <a:buChar char=" "/>
              <a:defRPr sz="1600"/>
            </a:lvl5pPr>
            <a:lvl6pPr marL="2743200" lvl="5" indent="-330200" algn="l" rtl="0">
              <a:lnSpc>
                <a:spcPct val="85000"/>
              </a:lnSpc>
              <a:spcBef>
                <a:spcPts val="600"/>
              </a:spcBef>
              <a:spcAft>
                <a:spcPts val="0"/>
              </a:spcAft>
              <a:buClr>
                <a:srgbClr val="262626"/>
              </a:buClr>
              <a:buSzPts val="1600"/>
              <a:buChar char=" "/>
              <a:defRPr sz="1600"/>
            </a:lvl6pPr>
            <a:lvl7pPr marL="3200400" lvl="6" indent="-330200" algn="l" rtl="0">
              <a:lnSpc>
                <a:spcPct val="85000"/>
              </a:lnSpc>
              <a:spcBef>
                <a:spcPts val="600"/>
              </a:spcBef>
              <a:spcAft>
                <a:spcPts val="0"/>
              </a:spcAft>
              <a:buClr>
                <a:srgbClr val="262626"/>
              </a:buClr>
              <a:buSzPts val="1600"/>
              <a:buChar char=" "/>
              <a:defRPr sz="1600"/>
            </a:lvl7pPr>
            <a:lvl8pPr marL="3657600" lvl="7" indent="-330200" algn="l" rtl="0">
              <a:lnSpc>
                <a:spcPct val="85000"/>
              </a:lnSpc>
              <a:spcBef>
                <a:spcPts val="600"/>
              </a:spcBef>
              <a:spcAft>
                <a:spcPts val="0"/>
              </a:spcAft>
              <a:buClr>
                <a:srgbClr val="262626"/>
              </a:buClr>
              <a:buSzPts val="1600"/>
              <a:buChar char=" "/>
              <a:defRPr sz="1600"/>
            </a:lvl8pPr>
            <a:lvl9pPr marL="4114800" lvl="8" indent="-330200" algn="l" rtl="0">
              <a:lnSpc>
                <a:spcPct val="85000"/>
              </a:lnSpc>
              <a:spcBef>
                <a:spcPts val="600"/>
              </a:spcBef>
              <a:spcAft>
                <a:spcPts val="0"/>
              </a:spcAft>
              <a:buClr>
                <a:srgbClr val="262626"/>
              </a:buClr>
              <a:buSzPts val="1600"/>
              <a:buChar char=" "/>
              <a:defRPr sz="1600"/>
            </a:lvl9pPr>
          </a:lstStyle>
          <a:p>
            <a:endParaRPr/>
          </a:p>
        </p:txBody>
      </p:sp>
      <p:sp>
        <p:nvSpPr>
          <p:cNvPr id="5254" name="Google Shape;5254;p2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fld id="{A05EFD99-3339-4144-8056-E51D3125E4CC}" type="datetime1">
              <a:rPr lang="en-US" altLang="zh-CN" smtClean="0"/>
              <a:t>2/17/2025</a:t>
            </a:fld>
            <a:endParaRPr/>
          </a:p>
        </p:txBody>
      </p:sp>
      <p:sp>
        <p:nvSpPr>
          <p:cNvPr id="5255" name="Google Shape;5255;p2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256" name="Google Shape;5256;p22"/>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24349095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Title + text 6">
  <p:cSld name="Title + text 6">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1108267" y="501997"/>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atin typeface="华文中宋" panose="02010600040101010101" pitchFamily="2" charset="-122"/>
                <a:ea typeface="华文中宋" panose="02010600040101010101" pitchFamily="2" charset="-122"/>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dirty="0"/>
          </a:p>
        </p:txBody>
      </p:sp>
      <p:sp>
        <p:nvSpPr>
          <p:cNvPr id="107" name="Google Shape;107;p19"/>
          <p:cNvSpPr txBox="1">
            <a:spLocks noGrp="1"/>
          </p:cNvSpPr>
          <p:nvPr>
            <p:ph type="subTitle" idx="1"/>
          </p:nvPr>
        </p:nvSpPr>
        <p:spPr>
          <a:xfrm>
            <a:off x="1108267" y="3085633"/>
            <a:ext cx="41088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dirty="0"/>
          </a:p>
        </p:txBody>
      </p:sp>
    </p:spTree>
    <p:extLst>
      <p:ext uri="{BB962C8B-B14F-4D97-AF65-F5344CB8AC3E}">
        <p14:creationId xmlns:p14="http://schemas.microsoft.com/office/powerpoint/2010/main" val="11587254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Resources">
  <p:cSld name="Resources">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856067" y="1703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000000"/>
              </a:buClr>
              <a:buSzPts val="1200"/>
              <a:buChar char="●"/>
              <a:defRPr>
                <a:solidFill>
                  <a:srgbClr val="000000"/>
                </a:solidFill>
                <a:latin typeface="华文中宋" panose="02010600040101010101" pitchFamily="2" charset="-122"/>
                <a:ea typeface="华文中宋" panose="02010600040101010101" pitchFamily="2" charset="-122"/>
              </a:defRPr>
            </a:lvl1pPr>
            <a:lvl2pPr marL="1219170" lvl="1" indent="-406390" rtl="0">
              <a:spcBef>
                <a:spcPts val="2133"/>
              </a:spcBef>
              <a:spcAft>
                <a:spcPts val="0"/>
              </a:spcAft>
              <a:buClr>
                <a:srgbClr val="000000"/>
              </a:buClr>
              <a:buSzPts val="1200"/>
              <a:buChar char="○"/>
              <a:defRPr>
                <a:solidFill>
                  <a:srgbClr val="000000"/>
                </a:solidFill>
              </a:defRPr>
            </a:lvl2pPr>
            <a:lvl3pPr marL="1828754" lvl="2" indent="-406390" rtl="0">
              <a:spcBef>
                <a:spcPts val="2133"/>
              </a:spcBef>
              <a:spcAft>
                <a:spcPts val="0"/>
              </a:spcAft>
              <a:buClr>
                <a:srgbClr val="000000"/>
              </a:buClr>
              <a:buSzPts val="1200"/>
              <a:buChar char="■"/>
              <a:defRPr>
                <a:solidFill>
                  <a:srgbClr val="000000"/>
                </a:solidFill>
              </a:defRPr>
            </a:lvl3pPr>
            <a:lvl4pPr marL="2438339" lvl="3" indent="-406390" rtl="0">
              <a:spcBef>
                <a:spcPts val="2133"/>
              </a:spcBef>
              <a:spcAft>
                <a:spcPts val="0"/>
              </a:spcAft>
              <a:buClr>
                <a:srgbClr val="000000"/>
              </a:buClr>
              <a:buSzPts val="1200"/>
              <a:buChar char="●"/>
              <a:defRPr>
                <a:solidFill>
                  <a:srgbClr val="000000"/>
                </a:solidFill>
              </a:defRPr>
            </a:lvl4pPr>
            <a:lvl5pPr marL="3047924" lvl="4" indent="-406390" rtl="0">
              <a:spcBef>
                <a:spcPts val="2133"/>
              </a:spcBef>
              <a:spcAft>
                <a:spcPts val="0"/>
              </a:spcAft>
              <a:buClr>
                <a:srgbClr val="000000"/>
              </a:buClr>
              <a:buSzPts val="1200"/>
              <a:buChar char="○"/>
              <a:defRPr>
                <a:solidFill>
                  <a:srgbClr val="000000"/>
                </a:solidFill>
              </a:defRPr>
            </a:lvl5pPr>
            <a:lvl6pPr marL="3657509" lvl="5" indent="-406390" rtl="0">
              <a:spcBef>
                <a:spcPts val="2133"/>
              </a:spcBef>
              <a:spcAft>
                <a:spcPts val="0"/>
              </a:spcAft>
              <a:buClr>
                <a:srgbClr val="000000"/>
              </a:buClr>
              <a:buSzPts val="1200"/>
              <a:buChar char="■"/>
              <a:defRPr>
                <a:solidFill>
                  <a:srgbClr val="000000"/>
                </a:solidFill>
              </a:defRPr>
            </a:lvl6pPr>
            <a:lvl7pPr marL="4267093" lvl="6" indent="-406390" rtl="0">
              <a:spcBef>
                <a:spcPts val="2133"/>
              </a:spcBef>
              <a:spcAft>
                <a:spcPts val="0"/>
              </a:spcAft>
              <a:buClr>
                <a:srgbClr val="000000"/>
              </a:buClr>
              <a:buSzPts val="1200"/>
              <a:buChar char="●"/>
              <a:defRPr>
                <a:solidFill>
                  <a:srgbClr val="000000"/>
                </a:solidFill>
              </a:defRPr>
            </a:lvl7pPr>
            <a:lvl8pPr marL="4876678" lvl="7" indent="-406390" rtl="0">
              <a:spcBef>
                <a:spcPts val="2133"/>
              </a:spcBef>
              <a:spcAft>
                <a:spcPts val="0"/>
              </a:spcAft>
              <a:buClr>
                <a:srgbClr val="000000"/>
              </a:buClr>
              <a:buSzPts val="1200"/>
              <a:buChar char="○"/>
              <a:defRPr>
                <a:solidFill>
                  <a:srgbClr val="000000"/>
                </a:solidFill>
              </a:defRPr>
            </a:lvl8pPr>
            <a:lvl9pPr marL="5486263" lvl="8" indent="-406390" rtl="0">
              <a:spcBef>
                <a:spcPts val="2133"/>
              </a:spcBef>
              <a:spcAft>
                <a:spcPts val="2133"/>
              </a:spcAft>
              <a:buClr>
                <a:srgbClr val="000000"/>
              </a:buClr>
              <a:buSzPts val="1200"/>
              <a:buChar char="■"/>
              <a:defRPr>
                <a:solidFill>
                  <a:srgbClr val="000000"/>
                </a:solidFill>
              </a:defRPr>
            </a:lvl9pPr>
          </a:lstStyle>
          <a:p>
            <a:endParaRPr dirty="0"/>
          </a:p>
        </p:txBody>
      </p:sp>
      <p:sp>
        <p:nvSpPr>
          <p:cNvPr id="113" name="Google Shape;113;p21"/>
          <p:cNvSpPr txBox="1">
            <a:spLocks noGrp="1"/>
          </p:cNvSpPr>
          <p:nvPr>
            <p:ph type="ctrTitle"/>
          </p:nvPr>
        </p:nvSpPr>
        <p:spPr>
          <a:xfrm rot="5400000">
            <a:off x="9230812"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atin typeface="华文中宋" panose="02010600040101010101" pitchFamily="2" charset="-122"/>
                <a:ea typeface="华文中宋" panose="02010600040101010101" pitchFamily="2" charset="-122"/>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dirty="0"/>
          </a:p>
        </p:txBody>
      </p:sp>
      <p:sp>
        <p:nvSpPr>
          <p:cNvPr id="114" name="Google Shape;114;p21"/>
          <p:cNvSpPr txBox="1">
            <a:spLocks noGrp="1"/>
          </p:cNvSpPr>
          <p:nvPr>
            <p:ph type="subTitle" idx="2"/>
          </p:nvPr>
        </p:nvSpPr>
        <p:spPr>
          <a:xfrm>
            <a:off x="856067" y="720000"/>
            <a:ext cx="6207200" cy="128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dirty="0"/>
          </a:p>
        </p:txBody>
      </p:sp>
    </p:spTree>
    <p:extLst>
      <p:ext uri="{BB962C8B-B14F-4D97-AF65-F5344CB8AC3E}">
        <p14:creationId xmlns:p14="http://schemas.microsoft.com/office/powerpoint/2010/main" val="13306394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atin typeface="华文中宋" panose="02010600040101010101" pitchFamily="2" charset="-122"/>
                <a:ea typeface="华文中宋" panose="02010600040101010101"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atin typeface="华文中宋" panose="02010600040101010101" pitchFamily="2" charset="-122"/>
                <a:ea typeface="华文中宋" panose="02010600040101010101" pitchFamily="2" charset="-122"/>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atin typeface="华文中宋" panose="02010600040101010101" pitchFamily="2" charset="-122"/>
                <a:ea typeface="华文中宋" panose="02010600040101010101" pitchFamily="2" charset="-122"/>
              </a:defRPr>
            </a:lvl1pPr>
          </a:lstStyle>
          <a:p>
            <a:fld id="{D997B5FA-0921-464F-AAE1-844C04324D75}" type="datetimeFigureOut">
              <a:rPr lang="zh-CN" altLang="en-US" smtClean="0"/>
              <a:pPr/>
              <a:t>2025/2/17</a:t>
            </a:fld>
            <a:endParaRPr lang="zh-CN" altLang="en-US" dirty="0"/>
          </a:p>
        </p:txBody>
      </p:sp>
      <p:sp>
        <p:nvSpPr>
          <p:cNvPr id="5" name="页脚占位符 4"/>
          <p:cNvSpPr>
            <a:spLocks noGrp="1"/>
          </p:cNvSpPr>
          <p:nvPr>
            <p:ph type="ftr" sz="quarter" idx="11"/>
          </p:nvPr>
        </p:nvSpPr>
        <p:spPr/>
        <p:txBody>
          <a:bodyPr/>
          <a:lstStyle>
            <a:lvl1pPr>
              <a:defRPr>
                <a:latin typeface="华文中宋" panose="02010600040101010101" pitchFamily="2" charset="-122"/>
                <a:ea typeface="华文中宋" panose="02010600040101010101" pitchFamily="2" charset="-122"/>
              </a:defRPr>
            </a:lvl1pPr>
          </a:lstStyle>
          <a:p>
            <a:endParaRPr lang="zh-CN" altLang="en-US" dirty="0"/>
          </a:p>
        </p:txBody>
      </p:sp>
      <p:sp>
        <p:nvSpPr>
          <p:cNvPr id="6" name="灯片编号占位符 5"/>
          <p:cNvSpPr>
            <a:spLocks noGrp="1"/>
          </p:cNvSpPr>
          <p:nvPr>
            <p:ph type="sldNum" sz="quarter" idx="12"/>
          </p:nvPr>
        </p:nvSpPr>
        <p:spPr/>
        <p:txBody>
          <a:bodyPr/>
          <a:lstStyle>
            <a:lvl1pPr>
              <a:defRPr>
                <a:latin typeface="华文中宋" panose="02010600040101010101" pitchFamily="2" charset="-122"/>
                <a:ea typeface="华文中宋" panose="02010600040101010101" pitchFamily="2" charset="-122"/>
              </a:defRPr>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39897463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3404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1239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2893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ontent (plain bg type 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437EA53-9A76-4A6E-893A-336A10914B0F}"/>
              </a:ext>
            </a:extLst>
          </p:cNvPr>
          <p:cNvSpPr>
            <a:spLocks noGrp="1"/>
          </p:cNvSpPr>
          <p:nvPr>
            <p:ph type="ftr" sz="quarter" idx="11"/>
          </p:nvPr>
        </p:nvSpPr>
        <p:spPr/>
        <p:txBody>
          <a:bodyPr/>
          <a:lstStyle/>
          <a:p>
            <a:endParaRPr lang="en-US"/>
          </a:p>
        </p:txBody>
      </p:sp>
      <p:sp>
        <p:nvSpPr>
          <p:cNvPr id="4" name="Content Placeholder 3">
            <a:extLst>
              <a:ext uri="{FF2B5EF4-FFF2-40B4-BE49-F238E27FC236}">
                <a16:creationId xmlns:a16="http://schemas.microsoft.com/office/drawing/2014/main" id="{C96FD08D-84F0-4E6C-A844-3163277777F4}"/>
              </a:ext>
            </a:extLst>
          </p:cNvPr>
          <p:cNvSpPr>
            <a:spLocks noGrp="1"/>
          </p:cNvSpPr>
          <p:nvPr>
            <p:ph sz="quarter" idx="12"/>
          </p:nvPr>
        </p:nvSpPr>
        <p:spPr>
          <a:xfrm>
            <a:off x="263526" y="981076"/>
            <a:ext cx="11664951" cy="5292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667FB76A-492B-478A-8122-1A7E33A4FC9D}"/>
              </a:ext>
            </a:extLst>
          </p:cNvPr>
          <p:cNvSpPr>
            <a:spLocks noGrp="1"/>
          </p:cNvSpPr>
          <p:nvPr>
            <p:ph type="title" hasCustomPrompt="1"/>
          </p:nvPr>
        </p:nvSpPr>
        <p:spPr>
          <a:xfrm>
            <a:off x="255273" y="90925"/>
            <a:ext cx="11673204" cy="720000"/>
          </a:xfrm>
        </p:spPr>
        <p:txBody>
          <a:bodyPr>
            <a:normAutofit/>
          </a:bodyPr>
          <a:lstStyle>
            <a:lvl1pPr>
              <a:defRPr sz="2000" b="1" spc="-51" baseline="0">
                <a:solidFill>
                  <a:schemeClr val="tx2"/>
                </a:solidFill>
              </a:defRPr>
            </a:lvl1pPr>
          </a:lstStyle>
          <a:p>
            <a:r>
              <a:rPr lang="en-US" dirty="0"/>
              <a:t>Slide title</a:t>
            </a:r>
          </a:p>
        </p:txBody>
      </p:sp>
      <p:cxnSp>
        <p:nvCxnSpPr>
          <p:cNvPr id="10" name="Straight Connector 9">
            <a:extLst>
              <a:ext uri="{FF2B5EF4-FFF2-40B4-BE49-F238E27FC236}">
                <a16:creationId xmlns:a16="http://schemas.microsoft.com/office/drawing/2014/main" id="{5A57641B-FC50-4912-900E-111AC2A17F57}"/>
              </a:ext>
            </a:extLst>
          </p:cNvPr>
          <p:cNvCxnSpPr>
            <a:cxnSpLocks/>
          </p:cNvCxnSpPr>
          <p:nvPr userDrawn="1"/>
        </p:nvCxnSpPr>
        <p:spPr>
          <a:xfrm>
            <a:off x="263526" y="810276"/>
            <a:ext cx="1167320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312644"/>
      </p:ext>
    </p:extLst>
  </p:cSld>
  <p:clrMapOvr>
    <a:masterClrMapping/>
  </p:clrMapOvr>
  <p:extLst>
    <p:ext uri="{DCECCB84-F9BA-43D5-87BE-67443E8EF086}">
      <p15:sldGuideLst xmlns:p15="http://schemas.microsoft.com/office/powerpoint/2012/main">
        <p15:guide id="1" pos="166">
          <p15:clr>
            <a:srgbClr val="5ACBF0"/>
          </p15:clr>
        </p15:guide>
        <p15:guide id="2" pos="7514">
          <p15:clr>
            <a:srgbClr val="5ACBF0"/>
          </p15:clr>
        </p15:guide>
        <p15:guide id="4" orient="horz" pos="3952">
          <p15:clr>
            <a:srgbClr val="5ACBF0"/>
          </p15:clr>
        </p15:guide>
        <p15:guide id="5" orient="horz" pos="618">
          <p15:clr>
            <a:srgbClr val="5ACBF0"/>
          </p15:clr>
        </p15:guide>
        <p15:guide id="6" orient="horz" pos="5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600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4" name="Shape 21">
            <a:extLst>
              <a:ext uri="{FF2B5EF4-FFF2-40B4-BE49-F238E27FC236}">
                <a16:creationId xmlns:a16="http://schemas.microsoft.com/office/drawing/2014/main" id="{C2C190DB-428C-4A1A-B0D5-F19FDC184F32}"/>
              </a:ext>
            </a:extLst>
          </p:cNvPr>
          <p:cNvSpPr>
            <a:spLocks noChangeArrowheads="1"/>
          </p:cNvSpPr>
          <p:nvPr/>
        </p:nvSpPr>
        <p:spPr bwMode="auto">
          <a:xfrm>
            <a:off x="0" y="6727830"/>
            <a:ext cx="12192000" cy="1301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9" tIns="68569" rIns="68569" bIns="68569" anchor="ctr"/>
          <a:lstStyle>
            <a:lvl1pPr eaLnBrk="0" hangingPunct="0">
              <a:defRPr kumimoji="1" sz="3200" b="1" i="1">
                <a:solidFill>
                  <a:schemeClr val="tx1"/>
                </a:solidFill>
                <a:latin typeface="Arial" panose="020B0604020202020204" pitchFamily="34" charset="0"/>
                <a:ea typeface="Microsoft JhengHei"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Microsoft JhengHei"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Microsoft JhengHei"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Microsoft JhengHei"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Microsoft JhengHei"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Microsoft JhengHei" panose="020B0604030504040204" pitchFamily="34" charset="-120"/>
              </a:defRPr>
            </a:lvl9pPr>
          </a:lstStyle>
          <a:p>
            <a:pPr eaLnBrk="1" hangingPunct="1"/>
            <a:endParaRPr lang="zh-CN" altLang="zh-CN" sz="2400"/>
          </a:p>
        </p:txBody>
      </p:sp>
      <p:sp>
        <p:nvSpPr>
          <p:cNvPr id="22" name="Shape 22"/>
          <p:cNvSpPr txBox="1">
            <a:spLocks noGrp="1"/>
          </p:cNvSpPr>
          <p:nvPr>
            <p:ph type="title"/>
          </p:nvPr>
        </p:nvSpPr>
        <p:spPr>
          <a:xfrm>
            <a:off x="415600" y="421233"/>
            <a:ext cx="11360800" cy="1108400"/>
          </a:xfrm>
          <a:prstGeom prst="rect">
            <a:avLst/>
          </a:prstGeom>
        </p:spPr>
        <p:txBody>
          <a:bodyPr lIns="91425" tIns="91425" rIns="91425" bIns="91425" anchor="b"/>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415600" y="1633633"/>
            <a:ext cx="11360800" cy="4472000"/>
          </a:xfrm>
          <a:prstGeom prst="rect">
            <a:avLst/>
          </a:prstGeom>
        </p:spPr>
        <p:txBody>
          <a:bodyPr lIns="91425" tIns="91425" rIns="91425" b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 name="Shape 24">
            <a:extLst>
              <a:ext uri="{FF2B5EF4-FFF2-40B4-BE49-F238E27FC236}">
                <a16:creationId xmlns:a16="http://schemas.microsoft.com/office/drawing/2014/main" id="{D5D7AA9D-8951-4D7D-AD3F-E4B5E9EC22CA}"/>
              </a:ext>
            </a:extLst>
          </p:cNvPr>
          <p:cNvSpPr txBox="1">
            <a:spLocks noGrp="1"/>
          </p:cNvSpPr>
          <p:nvPr>
            <p:ph type="sldNum" idx="10"/>
          </p:nvPr>
        </p:nvSpPr>
        <p:spPr>
          <a:xfrm>
            <a:off x="11296654" y="6218241"/>
            <a:ext cx="732367" cy="523875"/>
          </a:xfrm>
          <a:prstGeom prst="rect">
            <a:avLst/>
          </a:prstGeom>
        </p:spPr>
        <p:txBody>
          <a:bodyPr vert="horz" wrap="square" lIns="91425" tIns="91425" rIns="91425" bIns="91425" numCol="1" anchor="ctr" anchorCtr="0" compatLnSpc="1">
            <a:prstTxWarp prst="textNoShape">
              <a:avLst/>
            </a:prstTxWarp>
            <a:noAutofit/>
          </a:bodyPr>
          <a:lstStyle>
            <a:lvl1pPr>
              <a:defRPr/>
            </a:lvl1pPr>
          </a:lstStyle>
          <a:p>
            <a:fld id="{FF56B028-FBDA-453B-821B-572ED6A9374B}" type="slidenum">
              <a:rPr lang="en-US" altLang="zh-CN"/>
              <a:pPr/>
              <a:t>‹#›</a:t>
            </a:fld>
            <a:endParaRPr lang="en-US" altLang="zh-CN"/>
          </a:p>
        </p:txBody>
      </p:sp>
    </p:spTree>
    <p:extLst>
      <p:ext uri="{BB962C8B-B14F-4D97-AF65-F5344CB8AC3E}">
        <p14:creationId xmlns:p14="http://schemas.microsoft.com/office/powerpoint/2010/main" val="40196259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947"/>
        <p:cNvGrpSpPr/>
        <p:nvPr/>
      </p:nvGrpSpPr>
      <p:grpSpPr>
        <a:xfrm>
          <a:off x="0" y="0"/>
          <a:ext cx="0" cy="0"/>
          <a:chOff x="0" y="0"/>
          <a:chExt cx="0" cy="0"/>
        </a:xfrm>
      </p:grpSpPr>
      <p:sp>
        <p:nvSpPr>
          <p:cNvPr id="8948" name="Google Shape;8948;p2"/>
          <p:cNvSpPr txBox="1">
            <a:spLocks noGrp="1"/>
          </p:cNvSpPr>
          <p:nvPr>
            <p:ph type="ctrTitle"/>
          </p:nvPr>
        </p:nvSpPr>
        <p:spPr>
          <a:xfrm>
            <a:off x="675420" y="2493085"/>
            <a:ext cx="4971600" cy="2033700"/>
          </a:xfrm>
          <a:prstGeom prst="rect">
            <a:avLst/>
          </a:prstGeom>
          <a:noFill/>
          <a:ln>
            <a:noFill/>
          </a:ln>
        </p:spPr>
        <p:txBody>
          <a:bodyPr spcFirstLastPara="1" wrap="square" lIns="91425" tIns="45700" rIns="91425" bIns="45700" anchor="ctr" anchorCtr="0">
            <a:normAutofit/>
          </a:bodyPr>
          <a:lstStyle>
            <a:lvl1pPr lvl="0" algn="r" rtl="0">
              <a:lnSpc>
                <a:spcPct val="90000"/>
              </a:lnSpc>
              <a:spcBef>
                <a:spcPts val="0"/>
              </a:spcBef>
              <a:spcAft>
                <a:spcPts val="0"/>
              </a:spcAft>
              <a:buClr>
                <a:srgbClr val="262626"/>
              </a:buClr>
              <a:buSzPts val="3600"/>
              <a:buFont typeface="Century Gothic"/>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49" name="Google Shape;8949;p2"/>
          <p:cNvSpPr txBox="1">
            <a:spLocks noGrp="1"/>
          </p:cNvSpPr>
          <p:nvPr>
            <p:ph type="subTitle" idx="1"/>
          </p:nvPr>
        </p:nvSpPr>
        <p:spPr>
          <a:xfrm>
            <a:off x="6569348" y="2493085"/>
            <a:ext cx="4984200" cy="2033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1000"/>
              </a:spcBef>
              <a:spcAft>
                <a:spcPts val="0"/>
              </a:spcAft>
              <a:buClr>
                <a:srgbClr val="262626"/>
              </a:buClr>
              <a:buSzPts val="1800"/>
              <a:buNone/>
              <a:defRPr sz="1800">
                <a:solidFill>
                  <a:srgbClr val="262626"/>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cxnSp>
        <p:nvCxnSpPr>
          <p:cNvPr id="8950" name="Google Shape;8950;p2"/>
          <p:cNvCxnSpPr/>
          <p:nvPr/>
        </p:nvCxnSpPr>
        <p:spPr>
          <a:xfrm>
            <a:off x="6108192" y="2842697"/>
            <a:ext cx="0" cy="1334400"/>
          </a:xfrm>
          <a:prstGeom prst="straightConnector1">
            <a:avLst/>
          </a:prstGeom>
          <a:noFill/>
          <a:ln w="88900" cap="flat" cmpd="sng">
            <a:solidFill>
              <a:schemeClr val="dk2"/>
            </a:solidFill>
            <a:prstDash val="solid"/>
            <a:miter lim="800000"/>
            <a:headEnd type="none" w="sm" len="sm"/>
            <a:tailEnd type="none" w="sm" len="sm"/>
          </a:ln>
        </p:spPr>
      </p:cxnSp>
      <p:sp>
        <p:nvSpPr>
          <p:cNvPr id="8951" name="Google Shape;8951;p2" descr="Color filled rectangle border"/>
          <p:cNvSpPr/>
          <p:nvPr/>
        </p:nvSpPr>
        <p:spPr>
          <a:xfrm>
            <a:off x="0" y="6479628"/>
            <a:ext cx="3054000" cy="378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952" name="Google Shape;8952;p2" descr="Color filled rectangle border"/>
          <p:cNvSpPr/>
          <p:nvPr/>
        </p:nvSpPr>
        <p:spPr>
          <a:xfrm>
            <a:off x="3054096" y="6479628"/>
            <a:ext cx="3054000" cy="3783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953" name="Google Shape;8953;p2" descr="Color filled rectangle border"/>
          <p:cNvSpPr/>
          <p:nvPr/>
        </p:nvSpPr>
        <p:spPr>
          <a:xfrm>
            <a:off x="6108192" y="6479628"/>
            <a:ext cx="3054000" cy="37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954" name="Google Shape;8954;p2" descr="Color filled rectangle border"/>
          <p:cNvSpPr/>
          <p:nvPr/>
        </p:nvSpPr>
        <p:spPr>
          <a:xfrm>
            <a:off x="9137904" y="6479628"/>
            <a:ext cx="3054000" cy="378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901354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257"/>
        <p:cNvGrpSpPr/>
        <p:nvPr/>
      </p:nvGrpSpPr>
      <p:grpSpPr>
        <a:xfrm>
          <a:off x="0" y="0"/>
          <a:ext cx="0" cy="0"/>
          <a:chOff x="0" y="0"/>
          <a:chExt cx="0" cy="0"/>
        </a:xfrm>
      </p:grpSpPr>
      <p:sp>
        <p:nvSpPr>
          <p:cNvPr id="5258" name="Google Shape;5258;p23"/>
          <p:cNvSpPr/>
          <p:nvPr/>
        </p:nvSpPr>
        <p:spPr>
          <a:xfrm>
            <a:off x="7620000" y="0"/>
            <a:ext cx="457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3"/>
          <p:cNvSpPr txBox="1">
            <a:spLocks noGrp="1"/>
          </p:cNvSpPr>
          <p:nvPr>
            <p:ph type="title"/>
          </p:nvPr>
        </p:nvSpPr>
        <p:spPr>
          <a:xfrm>
            <a:off x="8261404" y="682170"/>
            <a:ext cx="3383400" cy="1780500"/>
          </a:xfrm>
          <a:prstGeom prst="rect">
            <a:avLst/>
          </a:prstGeom>
          <a:noFill/>
          <a:ln>
            <a:noFill/>
          </a:ln>
        </p:spPr>
        <p:txBody>
          <a:bodyPr spcFirstLastPara="1" wrap="square" lIns="91425" tIns="45700" rIns="91425" bIns="45700" anchor="b" anchorCtr="0">
            <a:noAutofit/>
          </a:bodyPr>
          <a:lstStyle>
            <a:lvl1pPr lvl="0" algn="ctr" rtl="0">
              <a:lnSpc>
                <a:spcPct val="85000"/>
              </a:lnSpc>
              <a:spcBef>
                <a:spcPts val="0"/>
              </a:spcBef>
              <a:spcAft>
                <a:spcPts val="0"/>
              </a:spcAft>
              <a:buClr>
                <a:srgbClr val="FFFFFF"/>
              </a:buClr>
              <a:buSzPts val="4000"/>
              <a:buFont typeface="Arial"/>
              <a:buNone/>
              <a:defRPr sz="4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60" name="Google Shape;5260;p23"/>
          <p:cNvSpPr txBox="1">
            <a:spLocks noGrp="1"/>
          </p:cNvSpPr>
          <p:nvPr>
            <p:ph type="body" idx="1"/>
          </p:nvPr>
        </p:nvSpPr>
        <p:spPr>
          <a:xfrm>
            <a:off x="609600" y="682170"/>
            <a:ext cx="6463200" cy="5515500"/>
          </a:xfrm>
          <a:prstGeom prst="rect">
            <a:avLst/>
          </a:prstGeom>
          <a:noFill/>
          <a:ln>
            <a:noFill/>
          </a:ln>
        </p:spPr>
        <p:txBody>
          <a:bodyPr spcFirstLastPara="1" wrap="square" lIns="91425" tIns="45700" rIns="91425" bIns="45700" anchor="t" anchorCtr="0">
            <a:normAutofit/>
          </a:bodyPr>
          <a:lstStyle>
            <a:lvl1pPr marL="457200" lvl="0" indent="-431800" algn="l" rtl="0">
              <a:lnSpc>
                <a:spcPct val="85000"/>
              </a:lnSpc>
              <a:spcBef>
                <a:spcPts val="1300"/>
              </a:spcBef>
              <a:spcAft>
                <a:spcPts val="0"/>
              </a:spcAft>
              <a:buClr>
                <a:srgbClr val="262626"/>
              </a:buClr>
              <a:buSzPts val="3200"/>
              <a:buChar char=" "/>
              <a:defRPr sz="3200"/>
            </a:lvl1pPr>
            <a:lvl2pPr marL="914400" lvl="1" indent="-406400" algn="l" rtl="0">
              <a:lnSpc>
                <a:spcPct val="85000"/>
              </a:lnSpc>
              <a:spcBef>
                <a:spcPts val="600"/>
              </a:spcBef>
              <a:spcAft>
                <a:spcPts val="0"/>
              </a:spcAft>
              <a:buClr>
                <a:srgbClr val="262626"/>
              </a:buClr>
              <a:buSzPts val="2800"/>
              <a:buChar char=" "/>
              <a:defRPr sz="2800"/>
            </a:lvl2pPr>
            <a:lvl3pPr marL="1371600" lvl="2" indent="-381000" algn="l" rtl="0">
              <a:lnSpc>
                <a:spcPct val="85000"/>
              </a:lnSpc>
              <a:spcBef>
                <a:spcPts val="600"/>
              </a:spcBef>
              <a:spcAft>
                <a:spcPts val="0"/>
              </a:spcAft>
              <a:buClr>
                <a:srgbClr val="262626"/>
              </a:buClr>
              <a:buSzPts val="2400"/>
              <a:buChar char=" "/>
              <a:defRPr sz="2400"/>
            </a:lvl3pPr>
            <a:lvl4pPr marL="1828800" lvl="3" indent="-355600" algn="l" rtl="0">
              <a:lnSpc>
                <a:spcPct val="85000"/>
              </a:lnSpc>
              <a:spcBef>
                <a:spcPts val="600"/>
              </a:spcBef>
              <a:spcAft>
                <a:spcPts val="0"/>
              </a:spcAft>
              <a:buClr>
                <a:srgbClr val="262626"/>
              </a:buClr>
              <a:buSzPts val="2000"/>
              <a:buChar char=" "/>
              <a:defRPr sz="2000"/>
            </a:lvl4pPr>
            <a:lvl5pPr marL="2286000" lvl="4" indent="-355600" algn="l" rtl="0">
              <a:lnSpc>
                <a:spcPct val="85000"/>
              </a:lnSpc>
              <a:spcBef>
                <a:spcPts val="600"/>
              </a:spcBef>
              <a:spcAft>
                <a:spcPts val="0"/>
              </a:spcAft>
              <a:buClr>
                <a:srgbClr val="262626"/>
              </a:buClr>
              <a:buSzPts val="2000"/>
              <a:buChar char=" "/>
              <a:defRPr sz="2000"/>
            </a:lvl5pPr>
            <a:lvl6pPr marL="2743200" lvl="5" indent="-355600" algn="l" rtl="0">
              <a:lnSpc>
                <a:spcPct val="85000"/>
              </a:lnSpc>
              <a:spcBef>
                <a:spcPts val="600"/>
              </a:spcBef>
              <a:spcAft>
                <a:spcPts val="0"/>
              </a:spcAft>
              <a:buClr>
                <a:srgbClr val="262626"/>
              </a:buClr>
              <a:buSzPts val="2000"/>
              <a:buChar char=" "/>
              <a:defRPr sz="2000"/>
            </a:lvl6pPr>
            <a:lvl7pPr marL="3200400" lvl="6" indent="-355600" algn="l" rtl="0">
              <a:lnSpc>
                <a:spcPct val="85000"/>
              </a:lnSpc>
              <a:spcBef>
                <a:spcPts val="600"/>
              </a:spcBef>
              <a:spcAft>
                <a:spcPts val="0"/>
              </a:spcAft>
              <a:buClr>
                <a:srgbClr val="262626"/>
              </a:buClr>
              <a:buSzPts val="2000"/>
              <a:buChar char=" "/>
              <a:defRPr sz="2000"/>
            </a:lvl7pPr>
            <a:lvl8pPr marL="3657600" lvl="7" indent="-355600" algn="l" rtl="0">
              <a:lnSpc>
                <a:spcPct val="85000"/>
              </a:lnSpc>
              <a:spcBef>
                <a:spcPts val="600"/>
              </a:spcBef>
              <a:spcAft>
                <a:spcPts val="0"/>
              </a:spcAft>
              <a:buClr>
                <a:srgbClr val="262626"/>
              </a:buClr>
              <a:buSzPts val="2000"/>
              <a:buChar char=" "/>
              <a:defRPr sz="2000"/>
            </a:lvl8pPr>
            <a:lvl9pPr marL="4114800" lvl="8" indent="-355600" algn="l" rtl="0">
              <a:lnSpc>
                <a:spcPct val="85000"/>
              </a:lnSpc>
              <a:spcBef>
                <a:spcPts val="600"/>
              </a:spcBef>
              <a:spcAft>
                <a:spcPts val="0"/>
              </a:spcAft>
              <a:buClr>
                <a:srgbClr val="262626"/>
              </a:buClr>
              <a:buSzPts val="2000"/>
              <a:buChar char=" "/>
              <a:defRPr sz="2000"/>
            </a:lvl9pPr>
          </a:lstStyle>
          <a:p>
            <a:endParaRPr/>
          </a:p>
        </p:txBody>
      </p:sp>
      <p:sp>
        <p:nvSpPr>
          <p:cNvPr id="5261" name="Google Shape;5261;p23"/>
          <p:cNvSpPr txBox="1">
            <a:spLocks noGrp="1"/>
          </p:cNvSpPr>
          <p:nvPr>
            <p:ph type="body" idx="2"/>
          </p:nvPr>
        </p:nvSpPr>
        <p:spPr>
          <a:xfrm>
            <a:off x="8275982" y="2511813"/>
            <a:ext cx="3398400" cy="3685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200"/>
              </a:spcBef>
              <a:spcAft>
                <a:spcPts val="0"/>
              </a:spcAft>
              <a:buClr>
                <a:srgbClr val="262626"/>
              </a:buClr>
              <a:buSzPts val="1800"/>
              <a:buFont typeface="Arial"/>
              <a:buNone/>
              <a:defRPr sz="1800">
                <a:solidFill>
                  <a:srgbClr val="262626"/>
                </a:solidFill>
              </a:defRPr>
            </a:lvl1pPr>
            <a:lvl2pPr marL="914400" lvl="1" indent="-228600" algn="l" rtl="0">
              <a:lnSpc>
                <a:spcPct val="85000"/>
              </a:lnSpc>
              <a:spcBef>
                <a:spcPts val="600"/>
              </a:spcBef>
              <a:spcAft>
                <a:spcPts val="0"/>
              </a:spcAft>
              <a:buClr>
                <a:srgbClr val="262626"/>
              </a:buClr>
              <a:buSzPts val="1200"/>
              <a:buNone/>
              <a:defRPr sz="1200"/>
            </a:lvl2pPr>
            <a:lvl3pPr marL="1371600" lvl="2" indent="-228600" algn="l" rtl="0">
              <a:lnSpc>
                <a:spcPct val="85000"/>
              </a:lnSpc>
              <a:spcBef>
                <a:spcPts val="600"/>
              </a:spcBef>
              <a:spcAft>
                <a:spcPts val="0"/>
              </a:spcAft>
              <a:buClr>
                <a:srgbClr val="262626"/>
              </a:buClr>
              <a:buSzPts val="1000"/>
              <a:buNone/>
              <a:defRPr sz="1000"/>
            </a:lvl3pPr>
            <a:lvl4pPr marL="1828800" lvl="3" indent="-228600" algn="l" rtl="0">
              <a:lnSpc>
                <a:spcPct val="85000"/>
              </a:lnSpc>
              <a:spcBef>
                <a:spcPts val="600"/>
              </a:spcBef>
              <a:spcAft>
                <a:spcPts val="0"/>
              </a:spcAft>
              <a:buClr>
                <a:srgbClr val="262626"/>
              </a:buClr>
              <a:buSzPts val="900"/>
              <a:buNone/>
              <a:defRPr sz="900"/>
            </a:lvl4pPr>
            <a:lvl5pPr marL="2286000" lvl="4" indent="-228600" algn="l" rtl="0">
              <a:lnSpc>
                <a:spcPct val="85000"/>
              </a:lnSpc>
              <a:spcBef>
                <a:spcPts val="600"/>
              </a:spcBef>
              <a:spcAft>
                <a:spcPts val="0"/>
              </a:spcAft>
              <a:buClr>
                <a:srgbClr val="262626"/>
              </a:buClr>
              <a:buSzPts val="900"/>
              <a:buNone/>
              <a:defRPr sz="900"/>
            </a:lvl5pPr>
            <a:lvl6pPr marL="2743200" lvl="5" indent="-228600" algn="l" rtl="0">
              <a:lnSpc>
                <a:spcPct val="85000"/>
              </a:lnSpc>
              <a:spcBef>
                <a:spcPts val="600"/>
              </a:spcBef>
              <a:spcAft>
                <a:spcPts val="0"/>
              </a:spcAft>
              <a:buClr>
                <a:srgbClr val="262626"/>
              </a:buClr>
              <a:buSzPts val="900"/>
              <a:buNone/>
              <a:defRPr sz="900"/>
            </a:lvl6pPr>
            <a:lvl7pPr marL="3200400" lvl="6" indent="-228600" algn="l" rtl="0">
              <a:lnSpc>
                <a:spcPct val="85000"/>
              </a:lnSpc>
              <a:spcBef>
                <a:spcPts val="600"/>
              </a:spcBef>
              <a:spcAft>
                <a:spcPts val="0"/>
              </a:spcAft>
              <a:buClr>
                <a:srgbClr val="262626"/>
              </a:buClr>
              <a:buSzPts val="900"/>
              <a:buNone/>
              <a:defRPr sz="900"/>
            </a:lvl7pPr>
            <a:lvl8pPr marL="3657600" lvl="7" indent="-228600" algn="l" rtl="0">
              <a:lnSpc>
                <a:spcPct val="85000"/>
              </a:lnSpc>
              <a:spcBef>
                <a:spcPts val="600"/>
              </a:spcBef>
              <a:spcAft>
                <a:spcPts val="0"/>
              </a:spcAft>
              <a:buClr>
                <a:srgbClr val="262626"/>
              </a:buClr>
              <a:buSzPts val="900"/>
              <a:buNone/>
              <a:defRPr sz="900"/>
            </a:lvl8pPr>
            <a:lvl9pPr marL="4114800" lvl="8" indent="-228600" algn="l" rtl="0">
              <a:lnSpc>
                <a:spcPct val="85000"/>
              </a:lnSpc>
              <a:spcBef>
                <a:spcPts val="600"/>
              </a:spcBef>
              <a:spcAft>
                <a:spcPts val="0"/>
              </a:spcAft>
              <a:buClr>
                <a:srgbClr val="262626"/>
              </a:buClr>
              <a:buSzPts val="900"/>
              <a:buNone/>
              <a:defRPr sz="900"/>
            </a:lvl9pPr>
          </a:lstStyle>
          <a:p>
            <a:endParaRPr/>
          </a:p>
        </p:txBody>
      </p:sp>
      <p:sp>
        <p:nvSpPr>
          <p:cNvPr id="5262" name="Google Shape;5262;p23"/>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1pPr>
            <a:lvl2pPr marL="0" lvl="1"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2pPr>
            <a:lvl3pPr marL="0" lvl="2"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3pPr>
            <a:lvl4pPr marL="0" lvl="3"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4pPr>
            <a:lvl5pPr marL="0" lvl="4"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5pPr>
            <a:lvl6pPr marL="0" lvl="5"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6pPr>
            <a:lvl7pPr marL="0" lvl="6"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7pPr>
            <a:lvl8pPr marL="0" lvl="7"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8pPr>
            <a:lvl9pPr marL="0" lvl="8"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23752533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_Title and Vertical Text">
  <p:cSld name="1_Title and Vertical Text">
    <p:spTree>
      <p:nvGrpSpPr>
        <p:cNvPr id="1" name="Shape 8955"/>
        <p:cNvGrpSpPr/>
        <p:nvPr/>
      </p:nvGrpSpPr>
      <p:grpSpPr>
        <a:xfrm>
          <a:off x="0" y="0"/>
          <a:ext cx="0" cy="0"/>
          <a:chOff x="0" y="0"/>
          <a:chExt cx="0" cy="0"/>
        </a:xfrm>
      </p:grpSpPr>
      <p:sp>
        <p:nvSpPr>
          <p:cNvPr id="8956" name="Google Shape;8956;p3"/>
          <p:cNvSpPr txBox="1">
            <a:spLocks noGrp="1"/>
          </p:cNvSpPr>
          <p:nvPr>
            <p:ph type="title"/>
          </p:nvPr>
        </p:nvSpPr>
        <p:spPr>
          <a:xfrm>
            <a:off x="485774" y="66752"/>
            <a:ext cx="11220600" cy="650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262626"/>
              </a:buClr>
              <a:buSzPts val="2000"/>
              <a:buFont typeface="Arial"/>
              <a:buNone/>
              <a:defRPr sz="20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57" name="Google Shape;8957;p3"/>
          <p:cNvSpPr txBox="1">
            <a:spLocks noGrp="1"/>
          </p:cNvSpPr>
          <p:nvPr>
            <p:ph type="dt" idx="10"/>
          </p:nvPr>
        </p:nvSpPr>
        <p:spPr>
          <a:xfrm>
            <a:off x="485774" y="6356350"/>
            <a:ext cx="26205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Quattrocento Sans"/>
              <a:buNone/>
              <a:defRPr/>
            </a:lvl1pPr>
            <a:lvl2pPr lvl="1" algn="l" rtl="0">
              <a:spcBef>
                <a:spcPts val="0"/>
              </a:spcBef>
              <a:spcAft>
                <a:spcPts val="0"/>
              </a:spcAft>
              <a:buClr>
                <a:schemeClr val="dk1"/>
              </a:buClr>
              <a:buSzPts val="1400"/>
              <a:buFont typeface="Quattrocento Sans"/>
              <a:buNone/>
              <a:defRPr/>
            </a:lvl2pPr>
            <a:lvl3pPr lvl="2" algn="l" rtl="0">
              <a:spcBef>
                <a:spcPts val="0"/>
              </a:spcBef>
              <a:spcAft>
                <a:spcPts val="0"/>
              </a:spcAft>
              <a:buClr>
                <a:schemeClr val="dk1"/>
              </a:buClr>
              <a:buSzPts val="1400"/>
              <a:buFont typeface="Quattrocento Sans"/>
              <a:buNone/>
              <a:defRPr/>
            </a:lvl3pPr>
            <a:lvl4pPr lvl="3" algn="l" rtl="0">
              <a:spcBef>
                <a:spcPts val="0"/>
              </a:spcBef>
              <a:spcAft>
                <a:spcPts val="0"/>
              </a:spcAft>
              <a:buClr>
                <a:schemeClr val="dk1"/>
              </a:buClr>
              <a:buSzPts val="1400"/>
              <a:buFont typeface="Quattrocento Sans"/>
              <a:buNone/>
              <a:defRPr/>
            </a:lvl4pPr>
            <a:lvl5pPr lvl="4" algn="l" rtl="0">
              <a:spcBef>
                <a:spcPts val="0"/>
              </a:spcBef>
              <a:spcAft>
                <a:spcPts val="0"/>
              </a:spcAft>
              <a:buClr>
                <a:schemeClr val="dk1"/>
              </a:buClr>
              <a:buSzPts val="1400"/>
              <a:buFont typeface="Quattrocento Sans"/>
              <a:buNone/>
              <a:defRPr/>
            </a:lvl5pPr>
            <a:lvl6pPr lvl="5" algn="l" rtl="0">
              <a:spcBef>
                <a:spcPts val="0"/>
              </a:spcBef>
              <a:spcAft>
                <a:spcPts val="0"/>
              </a:spcAft>
              <a:buClr>
                <a:schemeClr val="dk1"/>
              </a:buClr>
              <a:buSzPts val="1400"/>
              <a:buFont typeface="Quattrocento Sans"/>
              <a:buNone/>
              <a:defRPr/>
            </a:lvl6pPr>
            <a:lvl7pPr lvl="6" algn="l" rtl="0">
              <a:spcBef>
                <a:spcPts val="0"/>
              </a:spcBef>
              <a:spcAft>
                <a:spcPts val="0"/>
              </a:spcAft>
              <a:buClr>
                <a:schemeClr val="dk1"/>
              </a:buClr>
              <a:buSzPts val="1400"/>
              <a:buFont typeface="Quattrocento Sans"/>
              <a:buNone/>
              <a:defRPr/>
            </a:lvl7pPr>
            <a:lvl8pPr lvl="7" algn="l" rtl="0">
              <a:spcBef>
                <a:spcPts val="0"/>
              </a:spcBef>
              <a:spcAft>
                <a:spcPts val="0"/>
              </a:spcAft>
              <a:buClr>
                <a:schemeClr val="dk1"/>
              </a:buClr>
              <a:buSzPts val="1400"/>
              <a:buFont typeface="Quattrocento Sans"/>
              <a:buNone/>
              <a:defRPr/>
            </a:lvl8pPr>
            <a:lvl9pPr lvl="8" algn="l" rtl="0">
              <a:spcBef>
                <a:spcPts val="0"/>
              </a:spcBef>
              <a:spcAft>
                <a:spcPts val="0"/>
              </a:spcAft>
              <a:buClr>
                <a:schemeClr val="dk1"/>
              </a:buClr>
              <a:buSzPts val="1400"/>
              <a:buFont typeface="Quattrocento Sans"/>
              <a:buNone/>
              <a:defRPr/>
            </a:lvl9pPr>
          </a:lstStyle>
          <a:p>
            <a:endParaRPr/>
          </a:p>
        </p:txBody>
      </p:sp>
      <p:sp>
        <p:nvSpPr>
          <p:cNvPr id="8958" name="Google Shape;8958;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Quattrocento Sans"/>
              <a:buNone/>
              <a:defRPr/>
            </a:lvl1pPr>
            <a:lvl2pPr lvl="1" algn="l" rtl="0">
              <a:spcBef>
                <a:spcPts val="0"/>
              </a:spcBef>
              <a:spcAft>
                <a:spcPts val="0"/>
              </a:spcAft>
              <a:buClr>
                <a:schemeClr val="dk1"/>
              </a:buClr>
              <a:buSzPts val="1400"/>
              <a:buFont typeface="Quattrocento Sans"/>
              <a:buNone/>
              <a:defRPr/>
            </a:lvl2pPr>
            <a:lvl3pPr lvl="2" algn="l" rtl="0">
              <a:spcBef>
                <a:spcPts val="0"/>
              </a:spcBef>
              <a:spcAft>
                <a:spcPts val="0"/>
              </a:spcAft>
              <a:buClr>
                <a:schemeClr val="dk1"/>
              </a:buClr>
              <a:buSzPts val="1400"/>
              <a:buFont typeface="Quattrocento Sans"/>
              <a:buNone/>
              <a:defRPr/>
            </a:lvl3pPr>
            <a:lvl4pPr lvl="3" algn="l" rtl="0">
              <a:spcBef>
                <a:spcPts val="0"/>
              </a:spcBef>
              <a:spcAft>
                <a:spcPts val="0"/>
              </a:spcAft>
              <a:buClr>
                <a:schemeClr val="dk1"/>
              </a:buClr>
              <a:buSzPts val="1400"/>
              <a:buFont typeface="Quattrocento Sans"/>
              <a:buNone/>
              <a:defRPr/>
            </a:lvl4pPr>
            <a:lvl5pPr lvl="4" algn="l" rtl="0">
              <a:spcBef>
                <a:spcPts val="0"/>
              </a:spcBef>
              <a:spcAft>
                <a:spcPts val="0"/>
              </a:spcAft>
              <a:buClr>
                <a:schemeClr val="dk1"/>
              </a:buClr>
              <a:buSzPts val="1400"/>
              <a:buFont typeface="Quattrocento Sans"/>
              <a:buNone/>
              <a:defRPr/>
            </a:lvl5pPr>
            <a:lvl6pPr lvl="5" algn="l" rtl="0">
              <a:spcBef>
                <a:spcPts val="0"/>
              </a:spcBef>
              <a:spcAft>
                <a:spcPts val="0"/>
              </a:spcAft>
              <a:buClr>
                <a:schemeClr val="dk1"/>
              </a:buClr>
              <a:buSzPts val="1400"/>
              <a:buFont typeface="Quattrocento Sans"/>
              <a:buNone/>
              <a:defRPr/>
            </a:lvl6pPr>
            <a:lvl7pPr lvl="6" algn="l" rtl="0">
              <a:spcBef>
                <a:spcPts val="0"/>
              </a:spcBef>
              <a:spcAft>
                <a:spcPts val="0"/>
              </a:spcAft>
              <a:buClr>
                <a:schemeClr val="dk1"/>
              </a:buClr>
              <a:buSzPts val="1400"/>
              <a:buFont typeface="Quattrocento Sans"/>
              <a:buNone/>
              <a:defRPr/>
            </a:lvl7pPr>
            <a:lvl8pPr lvl="7" algn="l" rtl="0">
              <a:spcBef>
                <a:spcPts val="0"/>
              </a:spcBef>
              <a:spcAft>
                <a:spcPts val="0"/>
              </a:spcAft>
              <a:buClr>
                <a:schemeClr val="dk1"/>
              </a:buClr>
              <a:buSzPts val="1400"/>
              <a:buFont typeface="Quattrocento Sans"/>
              <a:buNone/>
              <a:defRPr/>
            </a:lvl8pPr>
            <a:lvl9pPr lvl="8" algn="l" rtl="0">
              <a:spcBef>
                <a:spcPts val="0"/>
              </a:spcBef>
              <a:spcAft>
                <a:spcPts val="0"/>
              </a:spcAft>
              <a:buClr>
                <a:schemeClr val="dk1"/>
              </a:buClr>
              <a:buSzPts val="1400"/>
              <a:buFont typeface="Quattrocento Sans"/>
              <a:buNone/>
              <a:defRPr/>
            </a:lvl9pPr>
          </a:lstStyle>
          <a:p>
            <a:endParaRPr/>
          </a:p>
        </p:txBody>
      </p:sp>
      <p:sp>
        <p:nvSpPr>
          <p:cNvPr id="8959" name="Google Shape;8959;p3"/>
          <p:cNvSpPr txBox="1">
            <a:spLocks noGrp="1"/>
          </p:cNvSpPr>
          <p:nvPr>
            <p:ph type="sldNum" idx="12"/>
          </p:nvPr>
        </p:nvSpPr>
        <p:spPr>
          <a:xfrm>
            <a:off x="9105900" y="6356350"/>
            <a:ext cx="2600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HK"/>
              <a:t>‹#›</a:t>
            </a:fld>
            <a:endParaRPr/>
          </a:p>
        </p:txBody>
      </p:sp>
      <p:sp>
        <p:nvSpPr>
          <p:cNvPr id="8960" name="Google Shape;8960;p3"/>
          <p:cNvSpPr txBox="1">
            <a:spLocks noGrp="1"/>
          </p:cNvSpPr>
          <p:nvPr>
            <p:ph type="body" idx="1"/>
          </p:nvPr>
        </p:nvSpPr>
        <p:spPr>
          <a:xfrm>
            <a:off x="485774" y="992187"/>
            <a:ext cx="11220600" cy="5216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sz="1800"/>
            </a:lvl1pPr>
            <a:lvl2pPr marL="914400" lvl="1" indent="-330200" algn="l" rtl="0">
              <a:lnSpc>
                <a:spcPct val="90000"/>
              </a:lnSpc>
              <a:spcBef>
                <a:spcPts val="500"/>
              </a:spcBef>
              <a:spcAft>
                <a:spcPts val="0"/>
              </a:spcAft>
              <a:buClr>
                <a:schemeClr val="dk1"/>
              </a:buClr>
              <a:buSzPts val="1600"/>
              <a:buChar char="•"/>
              <a:defRPr sz="1600"/>
            </a:lvl2pPr>
            <a:lvl3pPr marL="1371600" lvl="2" indent="-317500" algn="l" rtl="0">
              <a:lnSpc>
                <a:spcPct val="90000"/>
              </a:lnSpc>
              <a:spcBef>
                <a:spcPts val="500"/>
              </a:spcBef>
              <a:spcAft>
                <a:spcPts val="0"/>
              </a:spcAft>
              <a:buClr>
                <a:schemeClr val="dk1"/>
              </a:buClr>
              <a:buSzPts val="1400"/>
              <a:buChar char="•"/>
              <a:defRPr sz="1400"/>
            </a:lvl3pPr>
            <a:lvl4pPr marL="1828800" lvl="3" indent="-304800" algn="l" rtl="0">
              <a:lnSpc>
                <a:spcPct val="90000"/>
              </a:lnSpc>
              <a:spcBef>
                <a:spcPts val="500"/>
              </a:spcBef>
              <a:spcAft>
                <a:spcPts val="0"/>
              </a:spcAft>
              <a:buClr>
                <a:schemeClr val="dk1"/>
              </a:buClr>
              <a:buSzPts val="1200"/>
              <a:buChar char="•"/>
              <a:defRPr sz="1200"/>
            </a:lvl4pPr>
            <a:lvl5pPr marL="2286000" lvl="4" indent="-304800" algn="l" rtl="0">
              <a:lnSpc>
                <a:spcPct val="90000"/>
              </a:lnSpc>
              <a:spcBef>
                <a:spcPts val="500"/>
              </a:spcBef>
              <a:spcAft>
                <a:spcPts val="0"/>
              </a:spcAft>
              <a:buClr>
                <a:schemeClr val="dk1"/>
              </a:buClr>
              <a:buSzPts val="1200"/>
              <a:buChar char="•"/>
              <a:defRPr sz="12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grpSp>
        <p:nvGrpSpPr>
          <p:cNvPr id="8961" name="Google Shape;8961;p3"/>
          <p:cNvGrpSpPr/>
          <p:nvPr/>
        </p:nvGrpSpPr>
        <p:grpSpPr>
          <a:xfrm>
            <a:off x="-14285" y="717522"/>
            <a:ext cx="12214627" cy="91500"/>
            <a:chOff x="-14285" y="717522"/>
            <a:chExt cx="12214627" cy="91500"/>
          </a:xfrm>
        </p:grpSpPr>
        <p:sp>
          <p:nvSpPr>
            <p:cNvPr id="8962" name="Google Shape;8962;p3" descr="Color filled rectangle border"/>
            <p:cNvSpPr/>
            <p:nvPr/>
          </p:nvSpPr>
          <p:spPr>
            <a:xfrm>
              <a:off x="-14285" y="717522"/>
              <a:ext cx="3200400" cy="91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Quattrocento Sans"/>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963" name="Google Shape;8963;p3" descr="Color filled rectangle border"/>
            <p:cNvSpPr/>
            <p:nvPr/>
          </p:nvSpPr>
          <p:spPr>
            <a:xfrm>
              <a:off x="2990457" y="717522"/>
              <a:ext cx="3200400" cy="915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Quattrocento Sans"/>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964" name="Google Shape;8964;p3" descr="Color filled rectangle border"/>
            <p:cNvSpPr/>
            <p:nvPr/>
          </p:nvSpPr>
          <p:spPr>
            <a:xfrm>
              <a:off x="5995199" y="717522"/>
              <a:ext cx="3200400" cy="9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Quattrocento Sans"/>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965" name="Google Shape;8965;p3" descr="Color filled rectangle border"/>
            <p:cNvSpPr/>
            <p:nvPr/>
          </p:nvSpPr>
          <p:spPr>
            <a:xfrm>
              <a:off x="8999942" y="717522"/>
              <a:ext cx="3200400" cy="915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Quattrocento Sans"/>
                <a:buNone/>
              </a:pPr>
              <a:endParaRPr sz="1800" b="0" i="0" u="none" strike="noStrike" cap="none">
                <a:solidFill>
                  <a:schemeClr val="lt1"/>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29876890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8973"/>
        <p:cNvGrpSpPr/>
        <p:nvPr/>
      </p:nvGrpSpPr>
      <p:grpSpPr>
        <a:xfrm>
          <a:off x="0" y="0"/>
          <a:ext cx="0" cy="0"/>
          <a:chOff x="0" y="0"/>
          <a:chExt cx="0" cy="0"/>
        </a:xfrm>
      </p:grpSpPr>
      <p:sp>
        <p:nvSpPr>
          <p:cNvPr id="8974" name="Google Shape;8974;p5"/>
          <p:cNvSpPr txBox="1">
            <a:spLocks noGrp="1"/>
          </p:cNvSpPr>
          <p:nvPr>
            <p:ph type="title"/>
          </p:nvPr>
        </p:nvSpPr>
        <p:spPr>
          <a:xfrm>
            <a:off x="838200" y="1610211"/>
            <a:ext cx="6934200" cy="965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262626"/>
              </a:buClr>
              <a:buSzPts val="4000"/>
              <a:buFont typeface="Century Gothic"/>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75" name="Google Shape;8975;p5"/>
          <p:cNvSpPr txBox="1">
            <a:spLocks noGrp="1"/>
          </p:cNvSpPr>
          <p:nvPr>
            <p:ph type="body" idx="1"/>
          </p:nvPr>
        </p:nvSpPr>
        <p:spPr>
          <a:xfrm>
            <a:off x="838201" y="2727433"/>
            <a:ext cx="6934200" cy="2585400"/>
          </a:xfrm>
          <a:prstGeom prst="rect">
            <a:avLst/>
          </a:prstGeom>
          <a:noFill/>
          <a:ln>
            <a:noFill/>
          </a:ln>
        </p:spPr>
        <p:txBody>
          <a:bodyPr spcFirstLastPara="1" wrap="square" lIns="91425" tIns="45700" rIns="91425" bIns="45700" anchor="t" anchorCtr="0">
            <a:normAutofit/>
          </a:bodyPr>
          <a:lstStyle>
            <a:lvl1pPr marL="457200" lvl="0" indent="-228600" algn="l" rtl="0">
              <a:lnSpc>
                <a:spcPct val="110000"/>
              </a:lnSpc>
              <a:spcBef>
                <a:spcPts val="0"/>
              </a:spcBef>
              <a:spcAft>
                <a:spcPts val="0"/>
              </a:spcAft>
              <a:buClr>
                <a:srgbClr val="262626"/>
              </a:buClr>
              <a:buSzPts val="1800"/>
              <a:buNone/>
              <a:defRPr sz="1800">
                <a:solidFill>
                  <a:srgbClr val="262626"/>
                </a:solidFill>
              </a:defRPr>
            </a:lvl1pPr>
            <a:lvl2pPr marL="914400" lvl="1" indent="-342900" algn="l" rtl="0">
              <a:lnSpc>
                <a:spcPct val="90000"/>
              </a:lnSpc>
              <a:spcBef>
                <a:spcPts val="14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76" name="Google Shape;8976;p5" descr="Color filled rectangle border"/>
          <p:cNvSpPr/>
          <p:nvPr/>
        </p:nvSpPr>
        <p:spPr>
          <a:xfrm>
            <a:off x="0" y="6479628"/>
            <a:ext cx="3054000" cy="378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977" name="Google Shape;8977;p5" descr="Color filled rectangle border"/>
          <p:cNvSpPr/>
          <p:nvPr/>
        </p:nvSpPr>
        <p:spPr>
          <a:xfrm>
            <a:off x="3054096" y="6479628"/>
            <a:ext cx="3054000" cy="3783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978" name="Google Shape;8978;p5" descr="Color filled rectangle border"/>
          <p:cNvSpPr/>
          <p:nvPr/>
        </p:nvSpPr>
        <p:spPr>
          <a:xfrm>
            <a:off x="6108192" y="6479628"/>
            <a:ext cx="3054000" cy="37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979" name="Google Shape;8979;p5" descr="Color filled rectangle border"/>
          <p:cNvSpPr/>
          <p:nvPr/>
        </p:nvSpPr>
        <p:spPr>
          <a:xfrm>
            <a:off x="9137904" y="6479628"/>
            <a:ext cx="3054000" cy="378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5315092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One Month">
  <p:cSld name="One Month">
    <p:spTree>
      <p:nvGrpSpPr>
        <p:cNvPr id="1" name="Shape 8980"/>
        <p:cNvGrpSpPr/>
        <p:nvPr/>
      </p:nvGrpSpPr>
      <p:grpSpPr>
        <a:xfrm>
          <a:off x="0" y="0"/>
          <a:ext cx="0" cy="0"/>
          <a:chOff x="0" y="0"/>
          <a:chExt cx="0" cy="0"/>
        </a:xfrm>
      </p:grpSpPr>
      <p:sp>
        <p:nvSpPr>
          <p:cNvPr id="8981" name="Google Shape;8981;p6"/>
          <p:cNvSpPr txBox="1">
            <a:spLocks noGrp="1"/>
          </p:cNvSpPr>
          <p:nvPr>
            <p:ph type="title"/>
          </p:nvPr>
        </p:nvSpPr>
        <p:spPr>
          <a:xfrm>
            <a:off x="838200" y="365125"/>
            <a:ext cx="4837500" cy="990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262626"/>
              </a:buClr>
              <a:buSzPts val="3600"/>
              <a:buFont typeface="Century Gothic"/>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82" name="Google Shape;8982;p6"/>
          <p:cNvSpPr txBox="1">
            <a:spLocks noGrp="1"/>
          </p:cNvSpPr>
          <p:nvPr>
            <p:ph type="body" idx="1"/>
          </p:nvPr>
        </p:nvSpPr>
        <p:spPr>
          <a:xfrm>
            <a:off x="926758" y="2380595"/>
            <a:ext cx="4748700" cy="45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2"/>
              </a:buClr>
              <a:buSzPts val="2400"/>
              <a:buNone/>
              <a:defRPr sz="2400">
                <a:solidFill>
                  <a:schemeClr val="dk2"/>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83" name="Google Shape;8983;p6"/>
          <p:cNvSpPr txBox="1">
            <a:spLocks noGrp="1"/>
          </p:cNvSpPr>
          <p:nvPr>
            <p:ph type="body" idx="2"/>
          </p:nvPr>
        </p:nvSpPr>
        <p:spPr>
          <a:xfrm>
            <a:off x="6558454" y="2317530"/>
            <a:ext cx="4795200" cy="4083300"/>
          </a:xfrm>
          <a:prstGeom prst="rect">
            <a:avLst/>
          </a:prstGeom>
          <a:noFill/>
          <a:ln>
            <a:noFill/>
          </a:ln>
        </p:spPr>
        <p:txBody>
          <a:bodyPr spcFirstLastPara="1" wrap="square" lIns="91425" tIns="45700" rIns="91425" bIns="45700" anchor="t" anchorCtr="0">
            <a:normAutofit/>
          </a:bodyPr>
          <a:lstStyle>
            <a:lvl1pPr marL="457200" lvl="0" indent="-228600" algn="l" rtl="0">
              <a:lnSpc>
                <a:spcPct val="137000"/>
              </a:lnSpc>
              <a:spcBef>
                <a:spcPts val="0"/>
              </a:spcBef>
              <a:spcAft>
                <a:spcPts val="0"/>
              </a:spcAft>
              <a:buClr>
                <a:srgbClr val="262626"/>
              </a:buClr>
              <a:buSzPts val="1700"/>
              <a:buNone/>
              <a:defRPr sz="1700">
                <a:solidFill>
                  <a:srgbClr val="262626"/>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84" name="Google Shape;8984;p6"/>
          <p:cNvSpPr txBox="1">
            <a:spLocks noGrp="1"/>
          </p:cNvSpPr>
          <p:nvPr>
            <p:ph type="body" idx="3"/>
          </p:nvPr>
        </p:nvSpPr>
        <p:spPr>
          <a:xfrm>
            <a:off x="6557963" y="365125"/>
            <a:ext cx="4795800" cy="9906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2"/>
              </a:buClr>
              <a:buSzPts val="2400"/>
              <a:buNone/>
              <a:defRPr sz="2400">
                <a:solidFill>
                  <a:schemeClr val="dk2"/>
                </a:solidFill>
                <a:latin typeface="Century Gothic"/>
                <a:ea typeface="Century Gothic"/>
                <a:cs typeface="Century Gothic"/>
                <a:sym typeface="Century Gothic"/>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8985" name="Google Shape;8985;p6" descr="Dashed lines"/>
          <p:cNvGrpSpPr/>
          <p:nvPr/>
        </p:nvGrpSpPr>
        <p:grpSpPr>
          <a:xfrm>
            <a:off x="6557963" y="2680139"/>
            <a:ext cx="4795800" cy="3565213"/>
            <a:chOff x="6557963" y="2680139"/>
            <a:chExt cx="4795800" cy="3565213"/>
          </a:xfrm>
        </p:grpSpPr>
        <p:cxnSp>
          <p:nvCxnSpPr>
            <p:cNvPr id="8986" name="Google Shape;8986;p6"/>
            <p:cNvCxnSpPr/>
            <p:nvPr/>
          </p:nvCxnSpPr>
          <p:spPr>
            <a:xfrm>
              <a:off x="6557963" y="2680139"/>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8987" name="Google Shape;8987;p6"/>
            <p:cNvCxnSpPr/>
            <p:nvPr/>
          </p:nvCxnSpPr>
          <p:spPr>
            <a:xfrm>
              <a:off x="6557963" y="3037491"/>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8988" name="Google Shape;8988;p6"/>
            <p:cNvCxnSpPr/>
            <p:nvPr/>
          </p:nvCxnSpPr>
          <p:spPr>
            <a:xfrm>
              <a:off x="6557963" y="3392424"/>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8989" name="Google Shape;8989;p6"/>
            <p:cNvCxnSpPr/>
            <p:nvPr/>
          </p:nvCxnSpPr>
          <p:spPr>
            <a:xfrm>
              <a:off x="6557963" y="3749040"/>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8990" name="Google Shape;8990;p6"/>
            <p:cNvCxnSpPr/>
            <p:nvPr/>
          </p:nvCxnSpPr>
          <p:spPr>
            <a:xfrm>
              <a:off x="6557963" y="4105656"/>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8991" name="Google Shape;8991;p6"/>
            <p:cNvCxnSpPr/>
            <p:nvPr/>
          </p:nvCxnSpPr>
          <p:spPr>
            <a:xfrm>
              <a:off x="6557963" y="4462272"/>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8992" name="Google Shape;8992;p6"/>
            <p:cNvCxnSpPr/>
            <p:nvPr/>
          </p:nvCxnSpPr>
          <p:spPr>
            <a:xfrm>
              <a:off x="6557963" y="4818888"/>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8993" name="Google Shape;8993;p6"/>
            <p:cNvCxnSpPr/>
            <p:nvPr/>
          </p:nvCxnSpPr>
          <p:spPr>
            <a:xfrm>
              <a:off x="6557963" y="5175504"/>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8994" name="Google Shape;8994;p6"/>
            <p:cNvCxnSpPr/>
            <p:nvPr/>
          </p:nvCxnSpPr>
          <p:spPr>
            <a:xfrm>
              <a:off x="6557963" y="5532120"/>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8995" name="Google Shape;8995;p6"/>
            <p:cNvCxnSpPr/>
            <p:nvPr/>
          </p:nvCxnSpPr>
          <p:spPr>
            <a:xfrm>
              <a:off x="6557963" y="5888736"/>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8996" name="Google Shape;8996;p6"/>
            <p:cNvCxnSpPr/>
            <p:nvPr/>
          </p:nvCxnSpPr>
          <p:spPr>
            <a:xfrm>
              <a:off x="6557963" y="6245352"/>
              <a:ext cx="4795800" cy="0"/>
            </a:xfrm>
            <a:prstGeom prst="straightConnector1">
              <a:avLst/>
            </a:prstGeom>
            <a:noFill/>
            <a:ln w="9525" cap="flat" cmpd="sng">
              <a:solidFill>
                <a:srgbClr val="595959"/>
              </a:solidFill>
              <a:prstDash val="dash"/>
              <a:miter lim="800000"/>
              <a:headEnd type="none" w="sm" len="sm"/>
              <a:tailEnd type="none" w="sm" len="sm"/>
            </a:ln>
          </p:spPr>
        </p:cxnSp>
      </p:grpSp>
      <p:sp>
        <p:nvSpPr>
          <p:cNvPr id="8997" name="Google Shape;8997;p6"/>
          <p:cNvSpPr/>
          <p:nvPr/>
        </p:nvSpPr>
        <p:spPr>
          <a:xfrm>
            <a:off x="838200" y="1618737"/>
            <a:ext cx="4837500" cy="549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HK" sz="2000">
                <a:solidFill>
                  <a:schemeClr val="lt1"/>
                </a:solidFill>
                <a:latin typeface="Quattrocento Sans"/>
                <a:ea typeface="Quattrocento Sans"/>
                <a:cs typeface="Quattrocento Sans"/>
                <a:sym typeface="Quattrocento Sans"/>
              </a:rPr>
              <a:t>Text</a:t>
            </a:r>
            <a:endParaRPr/>
          </a:p>
        </p:txBody>
      </p:sp>
      <p:grpSp>
        <p:nvGrpSpPr>
          <p:cNvPr id="8998" name="Google Shape;8998;p6" descr="Circle shapes"/>
          <p:cNvGrpSpPr/>
          <p:nvPr/>
        </p:nvGrpSpPr>
        <p:grpSpPr>
          <a:xfrm>
            <a:off x="987552" y="3151398"/>
            <a:ext cx="4471320" cy="2875320"/>
            <a:chOff x="987552" y="3151398"/>
            <a:chExt cx="4471320" cy="2875320"/>
          </a:xfrm>
        </p:grpSpPr>
        <p:grpSp>
          <p:nvGrpSpPr>
            <p:cNvPr id="8999" name="Google Shape;8999;p6"/>
            <p:cNvGrpSpPr/>
            <p:nvPr/>
          </p:nvGrpSpPr>
          <p:grpSpPr>
            <a:xfrm>
              <a:off x="987552" y="3151398"/>
              <a:ext cx="4471320" cy="310805"/>
              <a:chOff x="987552" y="3151398"/>
              <a:chExt cx="4471320" cy="310805"/>
            </a:xfrm>
          </p:grpSpPr>
          <p:sp>
            <p:nvSpPr>
              <p:cNvPr id="9000" name="Google Shape;9000;p6"/>
              <p:cNvSpPr/>
              <p:nvPr/>
            </p:nvSpPr>
            <p:spPr>
              <a:xfrm>
                <a:off x="987552" y="3151403"/>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01" name="Google Shape;9001;p6"/>
              <p:cNvSpPr/>
              <p:nvPr/>
            </p:nvSpPr>
            <p:spPr>
              <a:xfrm>
                <a:off x="1682496" y="3151402"/>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02" name="Google Shape;9002;p6"/>
              <p:cNvSpPr/>
              <p:nvPr/>
            </p:nvSpPr>
            <p:spPr>
              <a:xfrm>
                <a:off x="2377440" y="3151400"/>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03" name="Google Shape;9003;p6"/>
              <p:cNvSpPr/>
              <p:nvPr/>
            </p:nvSpPr>
            <p:spPr>
              <a:xfrm>
                <a:off x="3063240" y="3151400"/>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04" name="Google Shape;9004;p6"/>
              <p:cNvSpPr/>
              <p:nvPr/>
            </p:nvSpPr>
            <p:spPr>
              <a:xfrm>
                <a:off x="3758184" y="3151400"/>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05" name="Google Shape;9005;p6"/>
              <p:cNvSpPr/>
              <p:nvPr/>
            </p:nvSpPr>
            <p:spPr>
              <a:xfrm>
                <a:off x="4453128" y="3151399"/>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06" name="Google Shape;9006;p6"/>
              <p:cNvSpPr/>
              <p:nvPr/>
            </p:nvSpPr>
            <p:spPr>
              <a:xfrm>
                <a:off x="5148072" y="3151398"/>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007" name="Google Shape;9007;p6"/>
            <p:cNvGrpSpPr/>
            <p:nvPr/>
          </p:nvGrpSpPr>
          <p:grpSpPr>
            <a:xfrm>
              <a:off x="987552" y="3792532"/>
              <a:ext cx="4471320" cy="310805"/>
              <a:chOff x="987552" y="3792532"/>
              <a:chExt cx="4471320" cy="310805"/>
            </a:xfrm>
          </p:grpSpPr>
          <p:sp>
            <p:nvSpPr>
              <p:cNvPr id="9008" name="Google Shape;9008;p6"/>
              <p:cNvSpPr/>
              <p:nvPr/>
            </p:nvSpPr>
            <p:spPr>
              <a:xfrm>
                <a:off x="987552" y="3792537"/>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09" name="Google Shape;9009;p6"/>
              <p:cNvSpPr/>
              <p:nvPr/>
            </p:nvSpPr>
            <p:spPr>
              <a:xfrm>
                <a:off x="1682496" y="3792536"/>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10" name="Google Shape;9010;p6"/>
              <p:cNvSpPr/>
              <p:nvPr/>
            </p:nvSpPr>
            <p:spPr>
              <a:xfrm>
                <a:off x="2377440" y="3792534"/>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11" name="Google Shape;9011;p6"/>
              <p:cNvSpPr/>
              <p:nvPr/>
            </p:nvSpPr>
            <p:spPr>
              <a:xfrm>
                <a:off x="3063240" y="3792534"/>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12" name="Google Shape;9012;p6"/>
              <p:cNvSpPr/>
              <p:nvPr/>
            </p:nvSpPr>
            <p:spPr>
              <a:xfrm>
                <a:off x="3758184" y="3792534"/>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13" name="Google Shape;9013;p6"/>
              <p:cNvSpPr/>
              <p:nvPr/>
            </p:nvSpPr>
            <p:spPr>
              <a:xfrm>
                <a:off x="4453128" y="3792533"/>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14" name="Google Shape;9014;p6"/>
              <p:cNvSpPr/>
              <p:nvPr/>
            </p:nvSpPr>
            <p:spPr>
              <a:xfrm>
                <a:off x="5148072" y="3792532"/>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015" name="Google Shape;9015;p6"/>
            <p:cNvGrpSpPr/>
            <p:nvPr/>
          </p:nvGrpSpPr>
          <p:grpSpPr>
            <a:xfrm>
              <a:off x="987552" y="4433661"/>
              <a:ext cx="4471320" cy="310805"/>
              <a:chOff x="987552" y="4433661"/>
              <a:chExt cx="4471320" cy="310805"/>
            </a:xfrm>
          </p:grpSpPr>
          <p:sp>
            <p:nvSpPr>
              <p:cNvPr id="9016" name="Google Shape;9016;p6"/>
              <p:cNvSpPr/>
              <p:nvPr/>
            </p:nvSpPr>
            <p:spPr>
              <a:xfrm>
                <a:off x="987552" y="4433666"/>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17" name="Google Shape;9017;p6"/>
              <p:cNvSpPr/>
              <p:nvPr/>
            </p:nvSpPr>
            <p:spPr>
              <a:xfrm>
                <a:off x="1682496" y="4433665"/>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18" name="Google Shape;9018;p6"/>
              <p:cNvSpPr/>
              <p:nvPr/>
            </p:nvSpPr>
            <p:spPr>
              <a:xfrm>
                <a:off x="2377440" y="4433663"/>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19" name="Google Shape;9019;p6"/>
              <p:cNvSpPr/>
              <p:nvPr/>
            </p:nvSpPr>
            <p:spPr>
              <a:xfrm>
                <a:off x="3063240" y="4433663"/>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20" name="Google Shape;9020;p6"/>
              <p:cNvSpPr/>
              <p:nvPr/>
            </p:nvSpPr>
            <p:spPr>
              <a:xfrm>
                <a:off x="3758184" y="4433663"/>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21" name="Google Shape;9021;p6"/>
              <p:cNvSpPr/>
              <p:nvPr/>
            </p:nvSpPr>
            <p:spPr>
              <a:xfrm>
                <a:off x="4453128" y="4433662"/>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22" name="Google Shape;9022;p6"/>
              <p:cNvSpPr/>
              <p:nvPr/>
            </p:nvSpPr>
            <p:spPr>
              <a:xfrm>
                <a:off x="5148072" y="4433661"/>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023" name="Google Shape;9023;p6"/>
            <p:cNvGrpSpPr/>
            <p:nvPr/>
          </p:nvGrpSpPr>
          <p:grpSpPr>
            <a:xfrm>
              <a:off x="987552" y="5074788"/>
              <a:ext cx="4471320" cy="310805"/>
              <a:chOff x="987552" y="5074788"/>
              <a:chExt cx="4471320" cy="310805"/>
            </a:xfrm>
          </p:grpSpPr>
          <p:sp>
            <p:nvSpPr>
              <p:cNvPr id="9024" name="Google Shape;9024;p6"/>
              <p:cNvSpPr/>
              <p:nvPr/>
            </p:nvSpPr>
            <p:spPr>
              <a:xfrm>
                <a:off x="987552" y="5074793"/>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25" name="Google Shape;9025;p6"/>
              <p:cNvSpPr/>
              <p:nvPr/>
            </p:nvSpPr>
            <p:spPr>
              <a:xfrm>
                <a:off x="1682496" y="5074792"/>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26" name="Google Shape;9026;p6"/>
              <p:cNvSpPr/>
              <p:nvPr/>
            </p:nvSpPr>
            <p:spPr>
              <a:xfrm>
                <a:off x="2377440" y="5074790"/>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27" name="Google Shape;9027;p6"/>
              <p:cNvSpPr/>
              <p:nvPr/>
            </p:nvSpPr>
            <p:spPr>
              <a:xfrm>
                <a:off x="3063240" y="5074790"/>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28" name="Google Shape;9028;p6"/>
              <p:cNvSpPr/>
              <p:nvPr/>
            </p:nvSpPr>
            <p:spPr>
              <a:xfrm>
                <a:off x="3758184" y="5074790"/>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29" name="Google Shape;9029;p6"/>
              <p:cNvSpPr/>
              <p:nvPr/>
            </p:nvSpPr>
            <p:spPr>
              <a:xfrm>
                <a:off x="4453128" y="5074789"/>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30" name="Google Shape;9030;p6"/>
              <p:cNvSpPr/>
              <p:nvPr/>
            </p:nvSpPr>
            <p:spPr>
              <a:xfrm>
                <a:off x="5148072" y="5074788"/>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031" name="Google Shape;9031;p6"/>
            <p:cNvGrpSpPr/>
            <p:nvPr/>
          </p:nvGrpSpPr>
          <p:grpSpPr>
            <a:xfrm>
              <a:off x="987552" y="5715913"/>
              <a:ext cx="4471320" cy="310805"/>
              <a:chOff x="987552" y="5715913"/>
              <a:chExt cx="4471320" cy="310805"/>
            </a:xfrm>
          </p:grpSpPr>
          <p:sp>
            <p:nvSpPr>
              <p:cNvPr id="9032" name="Google Shape;9032;p6"/>
              <p:cNvSpPr/>
              <p:nvPr/>
            </p:nvSpPr>
            <p:spPr>
              <a:xfrm>
                <a:off x="987552" y="5715918"/>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33" name="Google Shape;9033;p6"/>
              <p:cNvSpPr/>
              <p:nvPr/>
            </p:nvSpPr>
            <p:spPr>
              <a:xfrm>
                <a:off x="1682496" y="5715917"/>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34" name="Google Shape;9034;p6"/>
              <p:cNvSpPr/>
              <p:nvPr/>
            </p:nvSpPr>
            <p:spPr>
              <a:xfrm>
                <a:off x="2377440" y="5715915"/>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35" name="Google Shape;9035;p6"/>
              <p:cNvSpPr/>
              <p:nvPr/>
            </p:nvSpPr>
            <p:spPr>
              <a:xfrm>
                <a:off x="3063240" y="5715915"/>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36" name="Google Shape;9036;p6"/>
              <p:cNvSpPr/>
              <p:nvPr/>
            </p:nvSpPr>
            <p:spPr>
              <a:xfrm>
                <a:off x="3758184" y="5715915"/>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37" name="Google Shape;9037;p6"/>
              <p:cNvSpPr/>
              <p:nvPr/>
            </p:nvSpPr>
            <p:spPr>
              <a:xfrm>
                <a:off x="4453128" y="5715914"/>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38" name="Google Shape;9038;p6"/>
              <p:cNvSpPr/>
              <p:nvPr/>
            </p:nvSpPr>
            <p:spPr>
              <a:xfrm>
                <a:off x="5148072" y="5715913"/>
                <a:ext cx="310800" cy="3108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spTree>
    <p:extLst>
      <p:ext uri="{BB962C8B-B14F-4D97-AF65-F5344CB8AC3E}">
        <p14:creationId xmlns:p14="http://schemas.microsoft.com/office/powerpoint/2010/main" val="16089960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hree Month">
  <p:cSld name="Three Month">
    <p:spTree>
      <p:nvGrpSpPr>
        <p:cNvPr id="1" name="Shape 9039"/>
        <p:cNvGrpSpPr/>
        <p:nvPr/>
      </p:nvGrpSpPr>
      <p:grpSpPr>
        <a:xfrm>
          <a:off x="0" y="0"/>
          <a:ext cx="0" cy="0"/>
          <a:chOff x="0" y="0"/>
          <a:chExt cx="0" cy="0"/>
        </a:xfrm>
      </p:grpSpPr>
      <p:sp>
        <p:nvSpPr>
          <p:cNvPr id="9040" name="Google Shape;9040;p7"/>
          <p:cNvSpPr txBox="1">
            <a:spLocks noGrp="1"/>
          </p:cNvSpPr>
          <p:nvPr>
            <p:ph type="title"/>
          </p:nvPr>
        </p:nvSpPr>
        <p:spPr>
          <a:xfrm>
            <a:off x="838200" y="365125"/>
            <a:ext cx="4837500" cy="990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262626"/>
              </a:buClr>
              <a:buSzPts val="3600"/>
              <a:buFont typeface="Century Gothic"/>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41" name="Google Shape;9041;p7"/>
          <p:cNvSpPr txBox="1">
            <a:spLocks noGrp="1"/>
          </p:cNvSpPr>
          <p:nvPr>
            <p:ph type="body" idx="1"/>
          </p:nvPr>
        </p:nvSpPr>
        <p:spPr>
          <a:xfrm>
            <a:off x="896112" y="2929835"/>
            <a:ext cx="3310200" cy="369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2"/>
              </a:buClr>
              <a:buSzPts val="1700"/>
              <a:buNone/>
              <a:defRPr sz="1700">
                <a:solidFill>
                  <a:schemeClr val="dk2"/>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42" name="Google Shape;9042;p7"/>
          <p:cNvSpPr txBox="1">
            <a:spLocks noGrp="1"/>
          </p:cNvSpPr>
          <p:nvPr>
            <p:ph type="body" idx="2"/>
          </p:nvPr>
        </p:nvSpPr>
        <p:spPr>
          <a:xfrm>
            <a:off x="4442460" y="2930778"/>
            <a:ext cx="3310200" cy="362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262626"/>
              </a:buClr>
              <a:buSzPts val="1700"/>
              <a:buNone/>
              <a:defRPr sz="1700">
                <a:solidFill>
                  <a:srgbClr val="262626"/>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43" name="Google Shape;9043;p7"/>
          <p:cNvSpPr txBox="1">
            <a:spLocks noGrp="1"/>
          </p:cNvSpPr>
          <p:nvPr>
            <p:ph type="body" idx="3"/>
          </p:nvPr>
        </p:nvSpPr>
        <p:spPr>
          <a:xfrm>
            <a:off x="6557963" y="365125"/>
            <a:ext cx="4795800" cy="9906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2"/>
              </a:buClr>
              <a:buSzPts val="2400"/>
              <a:buNone/>
              <a:defRPr sz="2400">
                <a:solidFill>
                  <a:schemeClr val="dk2"/>
                </a:solidFill>
                <a:latin typeface="Century Gothic"/>
                <a:ea typeface="Century Gothic"/>
                <a:cs typeface="Century Gothic"/>
                <a:sym typeface="Century Gothic"/>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44" name="Google Shape;9044;p7"/>
          <p:cNvSpPr txBox="1">
            <a:spLocks noGrp="1"/>
          </p:cNvSpPr>
          <p:nvPr>
            <p:ph type="body" idx="4"/>
          </p:nvPr>
        </p:nvSpPr>
        <p:spPr>
          <a:xfrm>
            <a:off x="7988808" y="2929835"/>
            <a:ext cx="3310200" cy="369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262626"/>
              </a:buClr>
              <a:buSzPts val="1700"/>
              <a:buNone/>
              <a:defRPr sz="1700">
                <a:solidFill>
                  <a:srgbClr val="262626"/>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45" name="Google Shape;9045;p7"/>
          <p:cNvSpPr/>
          <p:nvPr/>
        </p:nvSpPr>
        <p:spPr>
          <a:xfrm>
            <a:off x="813486" y="1915303"/>
            <a:ext cx="3365100" cy="7539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HK" sz="1800">
                <a:solidFill>
                  <a:schemeClr val="lt1"/>
                </a:solidFill>
                <a:latin typeface="Quattrocento Sans"/>
                <a:ea typeface="Quattrocento Sans"/>
                <a:cs typeface="Quattrocento Sans"/>
                <a:sym typeface="Quattrocento Sans"/>
              </a:rPr>
              <a:t>Text</a:t>
            </a:r>
            <a:endParaRPr/>
          </a:p>
        </p:txBody>
      </p:sp>
      <p:sp>
        <p:nvSpPr>
          <p:cNvPr id="9046" name="Google Shape;9046;p7"/>
          <p:cNvSpPr/>
          <p:nvPr/>
        </p:nvSpPr>
        <p:spPr>
          <a:xfrm>
            <a:off x="4364076" y="1915303"/>
            <a:ext cx="3365100" cy="7539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HK" sz="1800">
                <a:solidFill>
                  <a:schemeClr val="lt1"/>
                </a:solidFill>
                <a:latin typeface="Quattrocento Sans"/>
                <a:ea typeface="Quattrocento Sans"/>
                <a:cs typeface="Quattrocento Sans"/>
                <a:sym typeface="Quattrocento Sans"/>
              </a:rPr>
              <a:t>Text</a:t>
            </a:r>
            <a:endParaRPr/>
          </a:p>
        </p:txBody>
      </p:sp>
      <p:sp>
        <p:nvSpPr>
          <p:cNvPr id="9047" name="Google Shape;9047;p7"/>
          <p:cNvSpPr/>
          <p:nvPr/>
        </p:nvSpPr>
        <p:spPr>
          <a:xfrm>
            <a:off x="7914665" y="1920240"/>
            <a:ext cx="3365100" cy="7539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HK" sz="1800">
                <a:solidFill>
                  <a:schemeClr val="lt1"/>
                </a:solidFill>
                <a:latin typeface="Quattrocento Sans"/>
                <a:ea typeface="Quattrocento Sans"/>
                <a:cs typeface="Quattrocento Sans"/>
                <a:sym typeface="Quattrocento Sans"/>
              </a:rPr>
              <a:t>Text</a:t>
            </a:r>
            <a:endParaRPr/>
          </a:p>
        </p:txBody>
      </p:sp>
      <p:grpSp>
        <p:nvGrpSpPr>
          <p:cNvPr id="9048" name="Google Shape;9048;p7" descr="Circle shapes"/>
          <p:cNvGrpSpPr/>
          <p:nvPr/>
        </p:nvGrpSpPr>
        <p:grpSpPr>
          <a:xfrm>
            <a:off x="964478" y="3558746"/>
            <a:ext cx="3082157" cy="2218040"/>
            <a:chOff x="976835" y="3558746"/>
            <a:chExt cx="3082157" cy="2218040"/>
          </a:xfrm>
        </p:grpSpPr>
        <p:grpSp>
          <p:nvGrpSpPr>
            <p:cNvPr id="9049" name="Google Shape;9049;p7"/>
            <p:cNvGrpSpPr/>
            <p:nvPr/>
          </p:nvGrpSpPr>
          <p:grpSpPr>
            <a:xfrm>
              <a:off x="977464" y="3558746"/>
              <a:ext cx="3081528" cy="228600"/>
              <a:chOff x="914400" y="3558746"/>
              <a:chExt cx="3081528" cy="228600"/>
            </a:xfrm>
          </p:grpSpPr>
          <p:sp>
            <p:nvSpPr>
              <p:cNvPr id="9050" name="Google Shape;9050;p7"/>
              <p:cNvSpPr/>
              <p:nvPr/>
            </p:nvSpPr>
            <p:spPr>
              <a:xfrm>
                <a:off x="914400"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51" name="Google Shape;9051;p7"/>
              <p:cNvSpPr/>
              <p:nvPr/>
            </p:nvSpPr>
            <p:spPr>
              <a:xfrm>
                <a:off x="1389888"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52" name="Google Shape;9052;p7"/>
              <p:cNvSpPr/>
              <p:nvPr/>
            </p:nvSpPr>
            <p:spPr>
              <a:xfrm>
                <a:off x="1865376"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53" name="Google Shape;9053;p7"/>
              <p:cNvSpPr/>
              <p:nvPr/>
            </p:nvSpPr>
            <p:spPr>
              <a:xfrm>
                <a:off x="2340864"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54" name="Google Shape;9054;p7"/>
              <p:cNvSpPr/>
              <p:nvPr/>
            </p:nvSpPr>
            <p:spPr>
              <a:xfrm>
                <a:off x="2816352"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55" name="Google Shape;9055;p7"/>
              <p:cNvSpPr/>
              <p:nvPr/>
            </p:nvSpPr>
            <p:spPr>
              <a:xfrm>
                <a:off x="3288425"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56" name="Google Shape;9056;p7"/>
              <p:cNvSpPr/>
              <p:nvPr/>
            </p:nvSpPr>
            <p:spPr>
              <a:xfrm>
                <a:off x="3767328"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057" name="Google Shape;9057;p7"/>
            <p:cNvGrpSpPr/>
            <p:nvPr/>
          </p:nvGrpSpPr>
          <p:grpSpPr>
            <a:xfrm>
              <a:off x="977464" y="4056106"/>
              <a:ext cx="3081528" cy="228600"/>
              <a:chOff x="914400" y="3558746"/>
              <a:chExt cx="3081528" cy="228600"/>
            </a:xfrm>
          </p:grpSpPr>
          <p:sp>
            <p:nvSpPr>
              <p:cNvPr id="9058" name="Google Shape;9058;p7"/>
              <p:cNvSpPr/>
              <p:nvPr/>
            </p:nvSpPr>
            <p:spPr>
              <a:xfrm>
                <a:off x="914400"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59" name="Google Shape;9059;p7"/>
              <p:cNvSpPr/>
              <p:nvPr/>
            </p:nvSpPr>
            <p:spPr>
              <a:xfrm>
                <a:off x="1389888"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60" name="Google Shape;9060;p7"/>
              <p:cNvSpPr/>
              <p:nvPr/>
            </p:nvSpPr>
            <p:spPr>
              <a:xfrm>
                <a:off x="1865376"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61" name="Google Shape;9061;p7"/>
              <p:cNvSpPr/>
              <p:nvPr/>
            </p:nvSpPr>
            <p:spPr>
              <a:xfrm>
                <a:off x="2340864"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62" name="Google Shape;9062;p7"/>
              <p:cNvSpPr/>
              <p:nvPr/>
            </p:nvSpPr>
            <p:spPr>
              <a:xfrm>
                <a:off x="2816352"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63" name="Google Shape;9063;p7"/>
              <p:cNvSpPr/>
              <p:nvPr/>
            </p:nvSpPr>
            <p:spPr>
              <a:xfrm>
                <a:off x="3288425"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64" name="Google Shape;9064;p7"/>
              <p:cNvSpPr/>
              <p:nvPr/>
            </p:nvSpPr>
            <p:spPr>
              <a:xfrm>
                <a:off x="3767328"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065" name="Google Shape;9065;p7"/>
            <p:cNvGrpSpPr/>
            <p:nvPr/>
          </p:nvGrpSpPr>
          <p:grpSpPr>
            <a:xfrm>
              <a:off x="976835" y="4553466"/>
              <a:ext cx="3081528" cy="228600"/>
              <a:chOff x="914400" y="3558746"/>
              <a:chExt cx="3081528" cy="228600"/>
            </a:xfrm>
          </p:grpSpPr>
          <p:sp>
            <p:nvSpPr>
              <p:cNvPr id="9066" name="Google Shape;9066;p7"/>
              <p:cNvSpPr/>
              <p:nvPr/>
            </p:nvSpPr>
            <p:spPr>
              <a:xfrm>
                <a:off x="914400"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67" name="Google Shape;9067;p7"/>
              <p:cNvSpPr/>
              <p:nvPr/>
            </p:nvSpPr>
            <p:spPr>
              <a:xfrm>
                <a:off x="1389888"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68" name="Google Shape;9068;p7"/>
              <p:cNvSpPr/>
              <p:nvPr/>
            </p:nvSpPr>
            <p:spPr>
              <a:xfrm>
                <a:off x="1865376"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69" name="Google Shape;9069;p7"/>
              <p:cNvSpPr/>
              <p:nvPr/>
            </p:nvSpPr>
            <p:spPr>
              <a:xfrm>
                <a:off x="2340864"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70" name="Google Shape;9070;p7"/>
              <p:cNvSpPr/>
              <p:nvPr/>
            </p:nvSpPr>
            <p:spPr>
              <a:xfrm>
                <a:off x="2816352"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71" name="Google Shape;9071;p7"/>
              <p:cNvSpPr/>
              <p:nvPr/>
            </p:nvSpPr>
            <p:spPr>
              <a:xfrm>
                <a:off x="3288425"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72" name="Google Shape;9072;p7"/>
              <p:cNvSpPr/>
              <p:nvPr/>
            </p:nvSpPr>
            <p:spPr>
              <a:xfrm>
                <a:off x="3767328"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073" name="Google Shape;9073;p7"/>
            <p:cNvGrpSpPr/>
            <p:nvPr/>
          </p:nvGrpSpPr>
          <p:grpSpPr>
            <a:xfrm>
              <a:off x="976835" y="5046565"/>
              <a:ext cx="3081528" cy="228600"/>
              <a:chOff x="914400" y="3558746"/>
              <a:chExt cx="3081528" cy="228600"/>
            </a:xfrm>
          </p:grpSpPr>
          <p:sp>
            <p:nvSpPr>
              <p:cNvPr id="9074" name="Google Shape;9074;p7"/>
              <p:cNvSpPr/>
              <p:nvPr/>
            </p:nvSpPr>
            <p:spPr>
              <a:xfrm>
                <a:off x="914400"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75" name="Google Shape;9075;p7"/>
              <p:cNvSpPr/>
              <p:nvPr/>
            </p:nvSpPr>
            <p:spPr>
              <a:xfrm>
                <a:off x="1389888"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76" name="Google Shape;9076;p7"/>
              <p:cNvSpPr/>
              <p:nvPr/>
            </p:nvSpPr>
            <p:spPr>
              <a:xfrm>
                <a:off x="1865376"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77" name="Google Shape;9077;p7"/>
              <p:cNvSpPr/>
              <p:nvPr/>
            </p:nvSpPr>
            <p:spPr>
              <a:xfrm>
                <a:off x="2340864"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78" name="Google Shape;9078;p7"/>
              <p:cNvSpPr/>
              <p:nvPr/>
            </p:nvSpPr>
            <p:spPr>
              <a:xfrm>
                <a:off x="2816352"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79" name="Google Shape;9079;p7"/>
              <p:cNvSpPr/>
              <p:nvPr/>
            </p:nvSpPr>
            <p:spPr>
              <a:xfrm>
                <a:off x="3288425"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80" name="Google Shape;9080;p7"/>
              <p:cNvSpPr/>
              <p:nvPr/>
            </p:nvSpPr>
            <p:spPr>
              <a:xfrm>
                <a:off x="3767328"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081" name="Google Shape;9081;p7"/>
            <p:cNvGrpSpPr/>
            <p:nvPr/>
          </p:nvGrpSpPr>
          <p:grpSpPr>
            <a:xfrm>
              <a:off x="976835" y="5548186"/>
              <a:ext cx="3081528" cy="228600"/>
              <a:chOff x="914400" y="3558746"/>
              <a:chExt cx="3081528" cy="228600"/>
            </a:xfrm>
          </p:grpSpPr>
          <p:sp>
            <p:nvSpPr>
              <p:cNvPr id="9082" name="Google Shape;9082;p7"/>
              <p:cNvSpPr/>
              <p:nvPr/>
            </p:nvSpPr>
            <p:spPr>
              <a:xfrm>
                <a:off x="914400"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83" name="Google Shape;9083;p7"/>
              <p:cNvSpPr/>
              <p:nvPr/>
            </p:nvSpPr>
            <p:spPr>
              <a:xfrm>
                <a:off x="1389888"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84" name="Google Shape;9084;p7"/>
              <p:cNvSpPr/>
              <p:nvPr/>
            </p:nvSpPr>
            <p:spPr>
              <a:xfrm>
                <a:off x="1865376"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85" name="Google Shape;9085;p7"/>
              <p:cNvSpPr/>
              <p:nvPr/>
            </p:nvSpPr>
            <p:spPr>
              <a:xfrm>
                <a:off x="2340864"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86" name="Google Shape;9086;p7"/>
              <p:cNvSpPr/>
              <p:nvPr/>
            </p:nvSpPr>
            <p:spPr>
              <a:xfrm>
                <a:off x="2816352"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87" name="Google Shape;9087;p7"/>
              <p:cNvSpPr/>
              <p:nvPr/>
            </p:nvSpPr>
            <p:spPr>
              <a:xfrm>
                <a:off x="3288425"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88" name="Google Shape;9088;p7"/>
              <p:cNvSpPr/>
              <p:nvPr/>
            </p:nvSpPr>
            <p:spPr>
              <a:xfrm>
                <a:off x="3767328" y="3558746"/>
                <a:ext cx="228600" cy="2286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grpSp>
        <p:nvGrpSpPr>
          <p:cNvPr id="9089" name="Google Shape;9089;p7" descr="Circle shapes"/>
          <p:cNvGrpSpPr/>
          <p:nvPr/>
        </p:nvGrpSpPr>
        <p:grpSpPr>
          <a:xfrm>
            <a:off x="4517850" y="3558746"/>
            <a:ext cx="3082157" cy="2218040"/>
            <a:chOff x="976835" y="3558746"/>
            <a:chExt cx="3082157" cy="2218040"/>
          </a:xfrm>
        </p:grpSpPr>
        <p:grpSp>
          <p:nvGrpSpPr>
            <p:cNvPr id="9090" name="Google Shape;9090;p7"/>
            <p:cNvGrpSpPr/>
            <p:nvPr/>
          </p:nvGrpSpPr>
          <p:grpSpPr>
            <a:xfrm>
              <a:off x="977464" y="3558746"/>
              <a:ext cx="3081528" cy="228600"/>
              <a:chOff x="914400" y="3558746"/>
              <a:chExt cx="3081528" cy="228600"/>
            </a:xfrm>
          </p:grpSpPr>
          <p:sp>
            <p:nvSpPr>
              <p:cNvPr id="9091" name="Google Shape;9091;p7"/>
              <p:cNvSpPr/>
              <p:nvPr/>
            </p:nvSpPr>
            <p:spPr>
              <a:xfrm>
                <a:off x="914400"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92" name="Google Shape;9092;p7"/>
              <p:cNvSpPr/>
              <p:nvPr/>
            </p:nvSpPr>
            <p:spPr>
              <a:xfrm>
                <a:off x="1389888"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93" name="Google Shape;9093;p7"/>
              <p:cNvSpPr/>
              <p:nvPr/>
            </p:nvSpPr>
            <p:spPr>
              <a:xfrm>
                <a:off x="1865376"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94" name="Google Shape;9094;p7"/>
              <p:cNvSpPr/>
              <p:nvPr/>
            </p:nvSpPr>
            <p:spPr>
              <a:xfrm>
                <a:off x="2340864"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95" name="Google Shape;9095;p7"/>
              <p:cNvSpPr/>
              <p:nvPr/>
            </p:nvSpPr>
            <p:spPr>
              <a:xfrm>
                <a:off x="2816352"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96" name="Google Shape;9096;p7"/>
              <p:cNvSpPr/>
              <p:nvPr/>
            </p:nvSpPr>
            <p:spPr>
              <a:xfrm>
                <a:off x="3288425"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97" name="Google Shape;9097;p7"/>
              <p:cNvSpPr/>
              <p:nvPr/>
            </p:nvSpPr>
            <p:spPr>
              <a:xfrm>
                <a:off x="3767328"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098" name="Google Shape;9098;p7"/>
            <p:cNvGrpSpPr/>
            <p:nvPr/>
          </p:nvGrpSpPr>
          <p:grpSpPr>
            <a:xfrm>
              <a:off x="977464" y="4056106"/>
              <a:ext cx="3081528" cy="228600"/>
              <a:chOff x="914400" y="3558746"/>
              <a:chExt cx="3081528" cy="228600"/>
            </a:xfrm>
          </p:grpSpPr>
          <p:sp>
            <p:nvSpPr>
              <p:cNvPr id="9099" name="Google Shape;9099;p7"/>
              <p:cNvSpPr/>
              <p:nvPr/>
            </p:nvSpPr>
            <p:spPr>
              <a:xfrm>
                <a:off x="914400"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00" name="Google Shape;9100;p7"/>
              <p:cNvSpPr/>
              <p:nvPr/>
            </p:nvSpPr>
            <p:spPr>
              <a:xfrm>
                <a:off x="1389888"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01" name="Google Shape;9101;p7"/>
              <p:cNvSpPr/>
              <p:nvPr/>
            </p:nvSpPr>
            <p:spPr>
              <a:xfrm>
                <a:off x="1865376"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02" name="Google Shape;9102;p7"/>
              <p:cNvSpPr/>
              <p:nvPr/>
            </p:nvSpPr>
            <p:spPr>
              <a:xfrm>
                <a:off x="2340864"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03" name="Google Shape;9103;p7"/>
              <p:cNvSpPr/>
              <p:nvPr/>
            </p:nvSpPr>
            <p:spPr>
              <a:xfrm>
                <a:off x="2816352"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04" name="Google Shape;9104;p7"/>
              <p:cNvSpPr/>
              <p:nvPr/>
            </p:nvSpPr>
            <p:spPr>
              <a:xfrm>
                <a:off x="3288425"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05" name="Google Shape;9105;p7"/>
              <p:cNvSpPr/>
              <p:nvPr/>
            </p:nvSpPr>
            <p:spPr>
              <a:xfrm>
                <a:off x="3767328"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106" name="Google Shape;9106;p7"/>
            <p:cNvGrpSpPr/>
            <p:nvPr/>
          </p:nvGrpSpPr>
          <p:grpSpPr>
            <a:xfrm>
              <a:off x="976835" y="4553466"/>
              <a:ext cx="3081528" cy="228600"/>
              <a:chOff x="914400" y="3558746"/>
              <a:chExt cx="3081528" cy="228600"/>
            </a:xfrm>
          </p:grpSpPr>
          <p:sp>
            <p:nvSpPr>
              <p:cNvPr id="9107" name="Google Shape;9107;p7"/>
              <p:cNvSpPr/>
              <p:nvPr/>
            </p:nvSpPr>
            <p:spPr>
              <a:xfrm>
                <a:off x="914400"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08" name="Google Shape;9108;p7"/>
              <p:cNvSpPr/>
              <p:nvPr/>
            </p:nvSpPr>
            <p:spPr>
              <a:xfrm>
                <a:off x="1389888"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09" name="Google Shape;9109;p7"/>
              <p:cNvSpPr/>
              <p:nvPr/>
            </p:nvSpPr>
            <p:spPr>
              <a:xfrm>
                <a:off x="1865376"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10" name="Google Shape;9110;p7"/>
              <p:cNvSpPr/>
              <p:nvPr/>
            </p:nvSpPr>
            <p:spPr>
              <a:xfrm>
                <a:off x="2340864"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11" name="Google Shape;9111;p7"/>
              <p:cNvSpPr/>
              <p:nvPr/>
            </p:nvSpPr>
            <p:spPr>
              <a:xfrm>
                <a:off x="2816352"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12" name="Google Shape;9112;p7"/>
              <p:cNvSpPr/>
              <p:nvPr/>
            </p:nvSpPr>
            <p:spPr>
              <a:xfrm>
                <a:off x="3288425"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13" name="Google Shape;9113;p7"/>
              <p:cNvSpPr/>
              <p:nvPr/>
            </p:nvSpPr>
            <p:spPr>
              <a:xfrm>
                <a:off x="3767328"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114" name="Google Shape;9114;p7"/>
            <p:cNvGrpSpPr/>
            <p:nvPr/>
          </p:nvGrpSpPr>
          <p:grpSpPr>
            <a:xfrm>
              <a:off x="976835" y="5046565"/>
              <a:ext cx="3081528" cy="228600"/>
              <a:chOff x="914400" y="3558746"/>
              <a:chExt cx="3081528" cy="228600"/>
            </a:xfrm>
          </p:grpSpPr>
          <p:sp>
            <p:nvSpPr>
              <p:cNvPr id="9115" name="Google Shape;9115;p7"/>
              <p:cNvSpPr/>
              <p:nvPr/>
            </p:nvSpPr>
            <p:spPr>
              <a:xfrm>
                <a:off x="914400"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16" name="Google Shape;9116;p7"/>
              <p:cNvSpPr/>
              <p:nvPr/>
            </p:nvSpPr>
            <p:spPr>
              <a:xfrm>
                <a:off x="1389888"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17" name="Google Shape;9117;p7"/>
              <p:cNvSpPr/>
              <p:nvPr/>
            </p:nvSpPr>
            <p:spPr>
              <a:xfrm>
                <a:off x="1865376"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18" name="Google Shape;9118;p7"/>
              <p:cNvSpPr/>
              <p:nvPr/>
            </p:nvSpPr>
            <p:spPr>
              <a:xfrm>
                <a:off x="2340864"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19" name="Google Shape;9119;p7"/>
              <p:cNvSpPr/>
              <p:nvPr/>
            </p:nvSpPr>
            <p:spPr>
              <a:xfrm>
                <a:off x="2816352"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20" name="Google Shape;9120;p7"/>
              <p:cNvSpPr/>
              <p:nvPr/>
            </p:nvSpPr>
            <p:spPr>
              <a:xfrm>
                <a:off x="3288425"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21" name="Google Shape;9121;p7"/>
              <p:cNvSpPr/>
              <p:nvPr/>
            </p:nvSpPr>
            <p:spPr>
              <a:xfrm>
                <a:off x="3767328"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122" name="Google Shape;9122;p7"/>
            <p:cNvGrpSpPr/>
            <p:nvPr/>
          </p:nvGrpSpPr>
          <p:grpSpPr>
            <a:xfrm>
              <a:off x="976835" y="5548186"/>
              <a:ext cx="3081528" cy="228600"/>
              <a:chOff x="914400" y="3558746"/>
              <a:chExt cx="3081528" cy="228600"/>
            </a:xfrm>
          </p:grpSpPr>
          <p:sp>
            <p:nvSpPr>
              <p:cNvPr id="9123" name="Google Shape;9123;p7"/>
              <p:cNvSpPr/>
              <p:nvPr/>
            </p:nvSpPr>
            <p:spPr>
              <a:xfrm>
                <a:off x="914400"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24" name="Google Shape;9124;p7"/>
              <p:cNvSpPr/>
              <p:nvPr/>
            </p:nvSpPr>
            <p:spPr>
              <a:xfrm>
                <a:off x="1389888"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25" name="Google Shape;9125;p7"/>
              <p:cNvSpPr/>
              <p:nvPr/>
            </p:nvSpPr>
            <p:spPr>
              <a:xfrm>
                <a:off x="1865376"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26" name="Google Shape;9126;p7"/>
              <p:cNvSpPr/>
              <p:nvPr/>
            </p:nvSpPr>
            <p:spPr>
              <a:xfrm>
                <a:off x="2340864"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27" name="Google Shape;9127;p7"/>
              <p:cNvSpPr/>
              <p:nvPr/>
            </p:nvSpPr>
            <p:spPr>
              <a:xfrm>
                <a:off x="2816352"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28" name="Google Shape;9128;p7"/>
              <p:cNvSpPr/>
              <p:nvPr/>
            </p:nvSpPr>
            <p:spPr>
              <a:xfrm>
                <a:off x="3288425"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29" name="Google Shape;9129;p7"/>
              <p:cNvSpPr/>
              <p:nvPr/>
            </p:nvSpPr>
            <p:spPr>
              <a:xfrm>
                <a:off x="3767328" y="3558746"/>
                <a:ext cx="228600" cy="2286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grpSp>
        <p:nvGrpSpPr>
          <p:cNvPr id="9130" name="Google Shape;9130;p7" descr="Circle shapes"/>
          <p:cNvGrpSpPr/>
          <p:nvPr/>
        </p:nvGrpSpPr>
        <p:grpSpPr>
          <a:xfrm>
            <a:off x="8068440" y="3558746"/>
            <a:ext cx="3082157" cy="2218040"/>
            <a:chOff x="976835" y="3558746"/>
            <a:chExt cx="3082157" cy="2218040"/>
          </a:xfrm>
        </p:grpSpPr>
        <p:grpSp>
          <p:nvGrpSpPr>
            <p:cNvPr id="9131" name="Google Shape;9131;p7"/>
            <p:cNvGrpSpPr/>
            <p:nvPr/>
          </p:nvGrpSpPr>
          <p:grpSpPr>
            <a:xfrm>
              <a:off x="977464" y="3558746"/>
              <a:ext cx="3081528" cy="228600"/>
              <a:chOff x="914400" y="3558746"/>
              <a:chExt cx="3081528" cy="228600"/>
            </a:xfrm>
          </p:grpSpPr>
          <p:sp>
            <p:nvSpPr>
              <p:cNvPr id="9132" name="Google Shape;9132;p7"/>
              <p:cNvSpPr/>
              <p:nvPr/>
            </p:nvSpPr>
            <p:spPr>
              <a:xfrm>
                <a:off x="914400"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33" name="Google Shape;9133;p7"/>
              <p:cNvSpPr/>
              <p:nvPr/>
            </p:nvSpPr>
            <p:spPr>
              <a:xfrm>
                <a:off x="1389888"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34" name="Google Shape;9134;p7"/>
              <p:cNvSpPr/>
              <p:nvPr/>
            </p:nvSpPr>
            <p:spPr>
              <a:xfrm>
                <a:off x="1865376"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35" name="Google Shape;9135;p7"/>
              <p:cNvSpPr/>
              <p:nvPr/>
            </p:nvSpPr>
            <p:spPr>
              <a:xfrm>
                <a:off x="2340864"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36" name="Google Shape;9136;p7"/>
              <p:cNvSpPr/>
              <p:nvPr/>
            </p:nvSpPr>
            <p:spPr>
              <a:xfrm>
                <a:off x="2816352"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37" name="Google Shape;9137;p7"/>
              <p:cNvSpPr/>
              <p:nvPr/>
            </p:nvSpPr>
            <p:spPr>
              <a:xfrm>
                <a:off x="3288425"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38" name="Google Shape;9138;p7"/>
              <p:cNvSpPr/>
              <p:nvPr/>
            </p:nvSpPr>
            <p:spPr>
              <a:xfrm>
                <a:off x="3767328"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139" name="Google Shape;9139;p7"/>
            <p:cNvGrpSpPr/>
            <p:nvPr/>
          </p:nvGrpSpPr>
          <p:grpSpPr>
            <a:xfrm>
              <a:off x="977464" y="4056106"/>
              <a:ext cx="3081528" cy="228600"/>
              <a:chOff x="914400" y="3558746"/>
              <a:chExt cx="3081528" cy="228600"/>
            </a:xfrm>
          </p:grpSpPr>
          <p:sp>
            <p:nvSpPr>
              <p:cNvPr id="9140" name="Google Shape;9140;p7"/>
              <p:cNvSpPr/>
              <p:nvPr/>
            </p:nvSpPr>
            <p:spPr>
              <a:xfrm>
                <a:off x="914400"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41" name="Google Shape;9141;p7"/>
              <p:cNvSpPr/>
              <p:nvPr/>
            </p:nvSpPr>
            <p:spPr>
              <a:xfrm>
                <a:off x="1389888"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42" name="Google Shape;9142;p7"/>
              <p:cNvSpPr/>
              <p:nvPr/>
            </p:nvSpPr>
            <p:spPr>
              <a:xfrm>
                <a:off x="1865376"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43" name="Google Shape;9143;p7"/>
              <p:cNvSpPr/>
              <p:nvPr/>
            </p:nvSpPr>
            <p:spPr>
              <a:xfrm>
                <a:off x="2340864"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44" name="Google Shape;9144;p7"/>
              <p:cNvSpPr/>
              <p:nvPr/>
            </p:nvSpPr>
            <p:spPr>
              <a:xfrm>
                <a:off x="2816352"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45" name="Google Shape;9145;p7"/>
              <p:cNvSpPr/>
              <p:nvPr/>
            </p:nvSpPr>
            <p:spPr>
              <a:xfrm>
                <a:off x="3288425"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46" name="Google Shape;9146;p7"/>
              <p:cNvSpPr/>
              <p:nvPr/>
            </p:nvSpPr>
            <p:spPr>
              <a:xfrm>
                <a:off x="3767328"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147" name="Google Shape;9147;p7"/>
            <p:cNvGrpSpPr/>
            <p:nvPr/>
          </p:nvGrpSpPr>
          <p:grpSpPr>
            <a:xfrm>
              <a:off x="976835" y="4553466"/>
              <a:ext cx="3081528" cy="228600"/>
              <a:chOff x="914400" y="3558746"/>
              <a:chExt cx="3081528" cy="228600"/>
            </a:xfrm>
          </p:grpSpPr>
          <p:sp>
            <p:nvSpPr>
              <p:cNvPr id="9148" name="Google Shape;9148;p7"/>
              <p:cNvSpPr/>
              <p:nvPr/>
            </p:nvSpPr>
            <p:spPr>
              <a:xfrm>
                <a:off x="914400"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49" name="Google Shape;9149;p7"/>
              <p:cNvSpPr/>
              <p:nvPr/>
            </p:nvSpPr>
            <p:spPr>
              <a:xfrm>
                <a:off x="1389888"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50" name="Google Shape;9150;p7"/>
              <p:cNvSpPr/>
              <p:nvPr/>
            </p:nvSpPr>
            <p:spPr>
              <a:xfrm>
                <a:off x="1865376"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51" name="Google Shape;9151;p7"/>
              <p:cNvSpPr/>
              <p:nvPr/>
            </p:nvSpPr>
            <p:spPr>
              <a:xfrm>
                <a:off x="2340864"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52" name="Google Shape;9152;p7"/>
              <p:cNvSpPr/>
              <p:nvPr/>
            </p:nvSpPr>
            <p:spPr>
              <a:xfrm>
                <a:off x="2816352"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53" name="Google Shape;9153;p7"/>
              <p:cNvSpPr/>
              <p:nvPr/>
            </p:nvSpPr>
            <p:spPr>
              <a:xfrm>
                <a:off x="3288425"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54" name="Google Shape;9154;p7"/>
              <p:cNvSpPr/>
              <p:nvPr/>
            </p:nvSpPr>
            <p:spPr>
              <a:xfrm>
                <a:off x="3767328"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155" name="Google Shape;9155;p7"/>
            <p:cNvGrpSpPr/>
            <p:nvPr/>
          </p:nvGrpSpPr>
          <p:grpSpPr>
            <a:xfrm>
              <a:off x="976835" y="5046565"/>
              <a:ext cx="3081528" cy="228600"/>
              <a:chOff x="914400" y="3558746"/>
              <a:chExt cx="3081528" cy="228600"/>
            </a:xfrm>
          </p:grpSpPr>
          <p:sp>
            <p:nvSpPr>
              <p:cNvPr id="9156" name="Google Shape;9156;p7"/>
              <p:cNvSpPr/>
              <p:nvPr/>
            </p:nvSpPr>
            <p:spPr>
              <a:xfrm>
                <a:off x="914400"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57" name="Google Shape;9157;p7"/>
              <p:cNvSpPr/>
              <p:nvPr/>
            </p:nvSpPr>
            <p:spPr>
              <a:xfrm>
                <a:off x="1389888"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58" name="Google Shape;9158;p7"/>
              <p:cNvSpPr/>
              <p:nvPr/>
            </p:nvSpPr>
            <p:spPr>
              <a:xfrm>
                <a:off x="1865376"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59" name="Google Shape;9159;p7"/>
              <p:cNvSpPr/>
              <p:nvPr/>
            </p:nvSpPr>
            <p:spPr>
              <a:xfrm>
                <a:off x="2340864"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60" name="Google Shape;9160;p7"/>
              <p:cNvSpPr/>
              <p:nvPr/>
            </p:nvSpPr>
            <p:spPr>
              <a:xfrm>
                <a:off x="2816352"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61" name="Google Shape;9161;p7"/>
              <p:cNvSpPr/>
              <p:nvPr/>
            </p:nvSpPr>
            <p:spPr>
              <a:xfrm>
                <a:off x="3288425"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62" name="Google Shape;9162;p7"/>
              <p:cNvSpPr/>
              <p:nvPr/>
            </p:nvSpPr>
            <p:spPr>
              <a:xfrm>
                <a:off x="3767328"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163" name="Google Shape;9163;p7"/>
            <p:cNvGrpSpPr/>
            <p:nvPr/>
          </p:nvGrpSpPr>
          <p:grpSpPr>
            <a:xfrm>
              <a:off x="976835" y="5548186"/>
              <a:ext cx="3081528" cy="228600"/>
              <a:chOff x="914400" y="3558746"/>
              <a:chExt cx="3081528" cy="228600"/>
            </a:xfrm>
          </p:grpSpPr>
          <p:sp>
            <p:nvSpPr>
              <p:cNvPr id="9164" name="Google Shape;9164;p7"/>
              <p:cNvSpPr/>
              <p:nvPr/>
            </p:nvSpPr>
            <p:spPr>
              <a:xfrm>
                <a:off x="914400"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65" name="Google Shape;9165;p7"/>
              <p:cNvSpPr/>
              <p:nvPr/>
            </p:nvSpPr>
            <p:spPr>
              <a:xfrm>
                <a:off x="1389888"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66" name="Google Shape;9166;p7"/>
              <p:cNvSpPr/>
              <p:nvPr/>
            </p:nvSpPr>
            <p:spPr>
              <a:xfrm>
                <a:off x="1865376"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67" name="Google Shape;9167;p7"/>
              <p:cNvSpPr/>
              <p:nvPr/>
            </p:nvSpPr>
            <p:spPr>
              <a:xfrm>
                <a:off x="2340864"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68" name="Google Shape;9168;p7"/>
              <p:cNvSpPr/>
              <p:nvPr/>
            </p:nvSpPr>
            <p:spPr>
              <a:xfrm>
                <a:off x="2816352"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69" name="Google Shape;9169;p7"/>
              <p:cNvSpPr/>
              <p:nvPr/>
            </p:nvSpPr>
            <p:spPr>
              <a:xfrm>
                <a:off x="3288425"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70" name="Google Shape;9170;p7"/>
              <p:cNvSpPr/>
              <p:nvPr/>
            </p:nvSpPr>
            <p:spPr>
              <a:xfrm>
                <a:off x="3767328" y="3558746"/>
                <a:ext cx="228600" cy="2286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spTree>
    <p:extLst>
      <p:ext uri="{BB962C8B-B14F-4D97-AF65-F5344CB8AC3E}">
        <p14:creationId xmlns:p14="http://schemas.microsoft.com/office/powerpoint/2010/main" val="37458428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Eight Month">
  <p:cSld name="Eight Month">
    <p:spTree>
      <p:nvGrpSpPr>
        <p:cNvPr id="1" name="Shape 9171"/>
        <p:cNvGrpSpPr/>
        <p:nvPr/>
      </p:nvGrpSpPr>
      <p:grpSpPr>
        <a:xfrm>
          <a:off x="0" y="0"/>
          <a:ext cx="0" cy="0"/>
          <a:chOff x="0" y="0"/>
          <a:chExt cx="0" cy="0"/>
        </a:xfrm>
      </p:grpSpPr>
      <p:sp>
        <p:nvSpPr>
          <p:cNvPr id="9172" name="Google Shape;9172;p8"/>
          <p:cNvSpPr txBox="1">
            <a:spLocks noGrp="1"/>
          </p:cNvSpPr>
          <p:nvPr>
            <p:ph type="title"/>
          </p:nvPr>
        </p:nvSpPr>
        <p:spPr>
          <a:xfrm>
            <a:off x="838200" y="365125"/>
            <a:ext cx="4837500" cy="990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262626"/>
              </a:buClr>
              <a:buSzPts val="3600"/>
              <a:buFont typeface="Century Gothic"/>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73" name="Google Shape;9173;p8"/>
          <p:cNvSpPr txBox="1">
            <a:spLocks noGrp="1"/>
          </p:cNvSpPr>
          <p:nvPr>
            <p:ph type="body" idx="1"/>
          </p:nvPr>
        </p:nvSpPr>
        <p:spPr>
          <a:xfrm>
            <a:off x="838198" y="1877694"/>
            <a:ext cx="2487300" cy="3693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dk2"/>
              </a:buClr>
              <a:buSzPts val="1400"/>
              <a:buNone/>
              <a:defRPr sz="1400">
                <a:solidFill>
                  <a:schemeClr val="dk2"/>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74" name="Google Shape;9174;p8"/>
          <p:cNvSpPr txBox="1">
            <a:spLocks noGrp="1"/>
          </p:cNvSpPr>
          <p:nvPr>
            <p:ph type="body" idx="2"/>
          </p:nvPr>
        </p:nvSpPr>
        <p:spPr>
          <a:xfrm>
            <a:off x="3541662" y="1877694"/>
            <a:ext cx="2487300" cy="362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rgbClr val="262626"/>
              </a:buClr>
              <a:buSzPts val="1400"/>
              <a:buNone/>
              <a:defRPr sz="1400">
                <a:solidFill>
                  <a:srgbClr val="262626"/>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75" name="Google Shape;9175;p8"/>
          <p:cNvSpPr txBox="1">
            <a:spLocks noGrp="1"/>
          </p:cNvSpPr>
          <p:nvPr>
            <p:ph type="body" idx="3"/>
          </p:nvPr>
        </p:nvSpPr>
        <p:spPr>
          <a:xfrm>
            <a:off x="6557963" y="365125"/>
            <a:ext cx="4795800" cy="9906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2"/>
              </a:buClr>
              <a:buSzPts val="2400"/>
              <a:buNone/>
              <a:defRPr sz="2400">
                <a:solidFill>
                  <a:schemeClr val="dk2"/>
                </a:solidFill>
                <a:latin typeface="Century Gothic"/>
                <a:ea typeface="Century Gothic"/>
                <a:cs typeface="Century Gothic"/>
                <a:sym typeface="Century Gothic"/>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76" name="Google Shape;9176;p8"/>
          <p:cNvSpPr txBox="1">
            <a:spLocks noGrp="1"/>
          </p:cNvSpPr>
          <p:nvPr>
            <p:ph type="body" idx="4"/>
          </p:nvPr>
        </p:nvSpPr>
        <p:spPr>
          <a:xfrm>
            <a:off x="6213291" y="1881347"/>
            <a:ext cx="2487300" cy="3693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rgbClr val="262626"/>
              </a:buClr>
              <a:buSzPts val="1400"/>
              <a:buNone/>
              <a:defRPr sz="1400">
                <a:solidFill>
                  <a:srgbClr val="262626"/>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77" name="Google Shape;9177;p8"/>
          <p:cNvSpPr txBox="1">
            <a:spLocks noGrp="1"/>
          </p:cNvSpPr>
          <p:nvPr>
            <p:ph type="body" idx="5"/>
          </p:nvPr>
        </p:nvSpPr>
        <p:spPr>
          <a:xfrm>
            <a:off x="8884920" y="1881348"/>
            <a:ext cx="2487300" cy="3693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rgbClr val="262626"/>
              </a:buClr>
              <a:buSzPts val="1400"/>
              <a:buNone/>
              <a:defRPr sz="1400">
                <a:solidFill>
                  <a:srgbClr val="262626"/>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78" name="Google Shape;9178;p8"/>
          <p:cNvSpPr/>
          <p:nvPr/>
        </p:nvSpPr>
        <p:spPr>
          <a:xfrm>
            <a:off x="838198" y="1355834"/>
            <a:ext cx="2469000" cy="513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HK" sz="1800">
                <a:solidFill>
                  <a:schemeClr val="lt1"/>
                </a:solidFill>
                <a:latin typeface="Quattrocento Sans"/>
                <a:ea typeface="Quattrocento Sans"/>
                <a:cs typeface="Quattrocento Sans"/>
                <a:sym typeface="Quattrocento Sans"/>
              </a:rPr>
              <a:t>Text</a:t>
            </a:r>
            <a:endParaRPr/>
          </a:p>
        </p:txBody>
      </p:sp>
      <p:sp>
        <p:nvSpPr>
          <p:cNvPr id="9179" name="Google Shape;9179;p8"/>
          <p:cNvSpPr/>
          <p:nvPr/>
        </p:nvSpPr>
        <p:spPr>
          <a:xfrm>
            <a:off x="3541662" y="1355834"/>
            <a:ext cx="2469000" cy="5133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HK" sz="1800">
                <a:solidFill>
                  <a:schemeClr val="lt1"/>
                </a:solidFill>
                <a:latin typeface="Quattrocento Sans"/>
                <a:ea typeface="Quattrocento Sans"/>
                <a:cs typeface="Quattrocento Sans"/>
                <a:sym typeface="Quattrocento Sans"/>
              </a:rPr>
              <a:t>Text</a:t>
            </a:r>
            <a:endParaRPr/>
          </a:p>
        </p:txBody>
      </p:sp>
      <p:sp>
        <p:nvSpPr>
          <p:cNvPr id="9180" name="Google Shape;9180;p8"/>
          <p:cNvSpPr/>
          <p:nvPr/>
        </p:nvSpPr>
        <p:spPr>
          <a:xfrm>
            <a:off x="6213291" y="1355834"/>
            <a:ext cx="2469000" cy="5133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HK" sz="1800">
                <a:solidFill>
                  <a:schemeClr val="lt1"/>
                </a:solidFill>
                <a:latin typeface="Quattrocento Sans"/>
                <a:ea typeface="Quattrocento Sans"/>
                <a:cs typeface="Quattrocento Sans"/>
                <a:sym typeface="Quattrocento Sans"/>
              </a:rPr>
              <a:t>Text</a:t>
            </a:r>
            <a:endParaRPr/>
          </a:p>
        </p:txBody>
      </p:sp>
      <p:sp>
        <p:nvSpPr>
          <p:cNvPr id="9181" name="Google Shape;9181;p8"/>
          <p:cNvSpPr/>
          <p:nvPr/>
        </p:nvSpPr>
        <p:spPr>
          <a:xfrm>
            <a:off x="8884920" y="1355834"/>
            <a:ext cx="2469000" cy="5133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HK" sz="1800">
                <a:solidFill>
                  <a:schemeClr val="lt1"/>
                </a:solidFill>
                <a:latin typeface="Quattrocento Sans"/>
                <a:ea typeface="Quattrocento Sans"/>
                <a:cs typeface="Quattrocento Sans"/>
                <a:sym typeface="Quattrocento Sans"/>
              </a:rPr>
              <a:t>Text</a:t>
            </a:r>
            <a:endParaRPr/>
          </a:p>
        </p:txBody>
      </p:sp>
      <p:grpSp>
        <p:nvGrpSpPr>
          <p:cNvPr id="9182" name="Google Shape;9182;p8" descr="Circle shapes"/>
          <p:cNvGrpSpPr/>
          <p:nvPr/>
        </p:nvGrpSpPr>
        <p:grpSpPr>
          <a:xfrm>
            <a:off x="905433" y="2393577"/>
            <a:ext cx="2358939" cy="1394680"/>
            <a:chOff x="905433" y="2595282"/>
            <a:chExt cx="2358939" cy="1394680"/>
          </a:xfrm>
        </p:grpSpPr>
        <p:grpSp>
          <p:nvGrpSpPr>
            <p:cNvPr id="9183" name="Google Shape;9183;p8"/>
            <p:cNvGrpSpPr/>
            <p:nvPr/>
          </p:nvGrpSpPr>
          <p:grpSpPr>
            <a:xfrm>
              <a:off x="905433" y="2595282"/>
              <a:ext cx="2358939" cy="179846"/>
              <a:chOff x="891986" y="2595282"/>
              <a:chExt cx="2358939" cy="179846"/>
            </a:xfrm>
          </p:grpSpPr>
          <p:sp>
            <p:nvSpPr>
              <p:cNvPr id="9184" name="Google Shape;9184;p8"/>
              <p:cNvSpPr/>
              <p:nvPr/>
            </p:nvSpPr>
            <p:spPr>
              <a:xfrm>
                <a:off x="891986"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85" name="Google Shape;9185;p8"/>
              <p:cNvSpPr/>
              <p:nvPr/>
            </p:nvSpPr>
            <p:spPr>
              <a:xfrm>
                <a:off x="124842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86" name="Google Shape;9186;p8"/>
              <p:cNvSpPr/>
              <p:nvPr/>
            </p:nvSpPr>
            <p:spPr>
              <a:xfrm>
                <a:off x="1614185"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87" name="Google Shape;9187;p8"/>
              <p:cNvSpPr/>
              <p:nvPr/>
            </p:nvSpPr>
            <p:spPr>
              <a:xfrm>
                <a:off x="197994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88" name="Google Shape;9188;p8"/>
              <p:cNvSpPr/>
              <p:nvPr/>
            </p:nvSpPr>
            <p:spPr>
              <a:xfrm>
                <a:off x="234570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89" name="Google Shape;9189;p8"/>
              <p:cNvSpPr/>
              <p:nvPr/>
            </p:nvSpPr>
            <p:spPr>
              <a:xfrm>
                <a:off x="2711465" y="2600228"/>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90" name="Google Shape;9190;p8"/>
              <p:cNvSpPr/>
              <p:nvPr/>
            </p:nvSpPr>
            <p:spPr>
              <a:xfrm>
                <a:off x="3077225"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191" name="Google Shape;9191;p8"/>
            <p:cNvGrpSpPr/>
            <p:nvPr/>
          </p:nvGrpSpPr>
          <p:grpSpPr>
            <a:xfrm>
              <a:off x="905433" y="2903611"/>
              <a:ext cx="2358939" cy="179846"/>
              <a:chOff x="891986" y="2595282"/>
              <a:chExt cx="2358939" cy="179846"/>
            </a:xfrm>
          </p:grpSpPr>
          <p:sp>
            <p:nvSpPr>
              <p:cNvPr id="9192" name="Google Shape;9192;p8"/>
              <p:cNvSpPr/>
              <p:nvPr/>
            </p:nvSpPr>
            <p:spPr>
              <a:xfrm>
                <a:off x="891986"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93" name="Google Shape;9193;p8"/>
              <p:cNvSpPr/>
              <p:nvPr/>
            </p:nvSpPr>
            <p:spPr>
              <a:xfrm>
                <a:off x="124842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94" name="Google Shape;9194;p8"/>
              <p:cNvSpPr/>
              <p:nvPr/>
            </p:nvSpPr>
            <p:spPr>
              <a:xfrm>
                <a:off x="1614185"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95" name="Google Shape;9195;p8"/>
              <p:cNvSpPr/>
              <p:nvPr/>
            </p:nvSpPr>
            <p:spPr>
              <a:xfrm>
                <a:off x="197994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96" name="Google Shape;9196;p8"/>
              <p:cNvSpPr/>
              <p:nvPr/>
            </p:nvSpPr>
            <p:spPr>
              <a:xfrm>
                <a:off x="234570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97" name="Google Shape;9197;p8"/>
              <p:cNvSpPr/>
              <p:nvPr/>
            </p:nvSpPr>
            <p:spPr>
              <a:xfrm>
                <a:off x="2711465" y="2600228"/>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198" name="Google Shape;9198;p8"/>
              <p:cNvSpPr/>
              <p:nvPr/>
            </p:nvSpPr>
            <p:spPr>
              <a:xfrm>
                <a:off x="3077225"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199" name="Google Shape;9199;p8"/>
            <p:cNvGrpSpPr/>
            <p:nvPr/>
          </p:nvGrpSpPr>
          <p:grpSpPr>
            <a:xfrm>
              <a:off x="905433" y="3205216"/>
              <a:ext cx="2358939" cy="179846"/>
              <a:chOff x="891986" y="2595282"/>
              <a:chExt cx="2358939" cy="179846"/>
            </a:xfrm>
          </p:grpSpPr>
          <p:sp>
            <p:nvSpPr>
              <p:cNvPr id="9200" name="Google Shape;9200;p8"/>
              <p:cNvSpPr/>
              <p:nvPr/>
            </p:nvSpPr>
            <p:spPr>
              <a:xfrm>
                <a:off x="891986"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01" name="Google Shape;9201;p8"/>
              <p:cNvSpPr/>
              <p:nvPr/>
            </p:nvSpPr>
            <p:spPr>
              <a:xfrm>
                <a:off x="124842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02" name="Google Shape;9202;p8"/>
              <p:cNvSpPr/>
              <p:nvPr/>
            </p:nvSpPr>
            <p:spPr>
              <a:xfrm>
                <a:off x="1614185"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03" name="Google Shape;9203;p8"/>
              <p:cNvSpPr/>
              <p:nvPr/>
            </p:nvSpPr>
            <p:spPr>
              <a:xfrm>
                <a:off x="197994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04" name="Google Shape;9204;p8"/>
              <p:cNvSpPr/>
              <p:nvPr/>
            </p:nvSpPr>
            <p:spPr>
              <a:xfrm>
                <a:off x="234570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05" name="Google Shape;9205;p8"/>
              <p:cNvSpPr/>
              <p:nvPr/>
            </p:nvSpPr>
            <p:spPr>
              <a:xfrm>
                <a:off x="2711465" y="2600228"/>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06" name="Google Shape;9206;p8"/>
              <p:cNvSpPr/>
              <p:nvPr/>
            </p:nvSpPr>
            <p:spPr>
              <a:xfrm>
                <a:off x="3077225"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207" name="Google Shape;9207;p8"/>
            <p:cNvGrpSpPr/>
            <p:nvPr/>
          </p:nvGrpSpPr>
          <p:grpSpPr>
            <a:xfrm>
              <a:off x="905433" y="3500097"/>
              <a:ext cx="2358939" cy="179846"/>
              <a:chOff x="891986" y="2595282"/>
              <a:chExt cx="2358939" cy="179846"/>
            </a:xfrm>
          </p:grpSpPr>
          <p:sp>
            <p:nvSpPr>
              <p:cNvPr id="9208" name="Google Shape;9208;p8"/>
              <p:cNvSpPr/>
              <p:nvPr/>
            </p:nvSpPr>
            <p:spPr>
              <a:xfrm>
                <a:off x="891986"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09" name="Google Shape;9209;p8"/>
              <p:cNvSpPr/>
              <p:nvPr/>
            </p:nvSpPr>
            <p:spPr>
              <a:xfrm>
                <a:off x="124842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10" name="Google Shape;9210;p8"/>
              <p:cNvSpPr/>
              <p:nvPr/>
            </p:nvSpPr>
            <p:spPr>
              <a:xfrm>
                <a:off x="1614185"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11" name="Google Shape;9211;p8"/>
              <p:cNvSpPr/>
              <p:nvPr/>
            </p:nvSpPr>
            <p:spPr>
              <a:xfrm>
                <a:off x="197994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12" name="Google Shape;9212;p8"/>
              <p:cNvSpPr/>
              <p:nvPr/>
            </p:nvSpPr>
            <p:spPr>
              <a:xfrm>
                <a:off x="234570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13" name="Google Shape;9213;p8"/>
              <p:cNvSpPr/>
              <p:nvPr/>
            </p:nvSpPr>
            <p:spPr>
              <a:xfrm>
                <a:off x="2711465" y="2600228"/>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14" name="Google Shape;9214;p8"/>
              <p:cNvSpPr/>
              <p:nvPr/>
            </p:nvSpPr>
            <p:spPr>
              <a:xfrm>
                <a:off x="3077225"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215" name="Google Shape;9215;p8"/>
            <p:cNvGrpSpPr/>
            <p:nvPr/>
          </p:nvGrpSpPr>
          <p:grpSpPr>
            <a:xfrm>
              <a:off x="905433" y="3810116"/>
              <a:ext cx="2358939" cy="179846"/>
              <a:chOff x="891986" y="2595282"/>
              <a:chExt cx="2358939" cy="179846"/>
            </a:xfrm>
          </p:grpSpPr>
          <p:sp>
            <p:nvSpPr>
              <p:cNvPr id="9216" name="Google Shape;9216;p8"/>
              <p:cNvSpPr/>
              <p:nvPr/>
            </p:nvSpPr>
            <p:spPr>
              <a:xfrm>
                <a:off x="891986"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17" name="Google Shape;9217;p8"/>
              <p:cNvSpPr/>
              <p:nvPr/>
            </p:nvSpPr>
            <p:spPr>
              <a:xfrm>
                <a:off x="124842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18" name="Google Shape;9218;p8"/>
              <p:cNvSpPr/>
              <p:nvPr/>
            </p:nvSpPr>
            <p:spPr>
              <a:xfrm>
                <a:off x="1614185"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19" name="Google Shape;9219;p8"/>
              <p:cNvSpPr/>
              <p:nvPr/>
            </p:nvSpPr>
            <p:spPr>
              <a:xfrm>
                <a:off x="197994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20" name="Google Shape;9220;p8"/>
              <p:cNvSpPr/>
              <p:nvPr/>
            </p:nvSpPr>
            <p:spPr>
              <a:xfrm>
                <a:off x="2345705" y="2596896"/>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21" name="Google Shape;9221;p8"/>
              <p:cNvSpPr/>
              <p:nvPr/>
            </p:nvSpPr>
            <p:spPr>
              <a:xfrm>
                <a:off x="2711465" y="2600228"/>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22" name="Google Shape;9222;p8"/>
              <p:cNvSpPr/>
              <p:nvPr/>
            </p:nvSpPr>
            <p:spPr>
              <a:xfrm>
                <a:off x="3077225" y="2595282"/>
                <a:ext cx="173700" cy="174900"/>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grpSp>
        <p:nvGrpSpPr>
          <p:cNvPr id="9223" name="Google Shape;9223;p8" descr="Circle shapes"/>
          <p:cNvGrpSpPr/>
          <p:nvPr/>
        </p:nvGrpSpPr>
        <p:grpSpPr>
          <a:xfrm>
            <a:off x="6287795" y="2393577"/>
            <a:ext cx="2358939" cy="1394680"/>
            <a:chOff x="905433" y="2595282"/>
            <a:chExt cx="2358939" cy="1394680"/>
          </a:xfrm>
        </p:grpSpPr>
        <p:grpSp>
          <p:nvGrpSpPr>
            <p:cNvPr id="9224" name="Google Shape;9224;p8"/>
            <p:cNvGrpSpPr/>
            <p:nvPr/>
          </p:nvGrpSpPr>
          <p:grpSpPr>
            <a:xfrm>
              <a:off x="905433" y="2595282"/>
              <a:ext cx="2358939" cy="179846"/>
              <a:chOff x="891986" y="2595282"/>
              <a:chExt cx="2358939" cy="179846"/>
            </a:xfrm>
          </p:grpSpPr>
          <p:sp>
            <p:nvSpPr>
              <p:cNvPr id="9225" name="Google Shape;9225;p8"/>
              <p:cNvSpPr/>
              <p:nvPr/>
            </p:nvSpPr>
            <p:spPr>
              <a:xfrm>
                <a:off x="891986"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26" name="Google Shape;9226;p8"/>
              <p:cNvSpPr/>
              <p:nvPr/>
            </p:nvSpPr>
            <p:spPr>
              <a:xfrm>
                <a:off x="124842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27" name="Google Shape;9227;p8"/>
              <p:cNvSpPr/>
              <p:nvPr/>
            </p:nvSpPr>
            <p:spPr>
              <a:xfrm>
                <a:off x="1614185"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28" name="Google Shape;9228;p8"/>
              <p:cNvSpPr/>
              <p:nvPr/>
            </p:nvSpPr>
            <p:spPr>
              <a:xfrm>
                <a:off x="197994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29" name="Google Shape;9229;p8"/>
              <p:cNvSpPr/>
              <p:nvPr/>
            </p:nvSpPr>
            <p:spPr>
              <a:xfrm>
                <a:off x="234570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30" name="Google Shape;9230;p8"/>
              <p:cNvSpPr/>
              <p:nvPr/>
            </p:nvSpPr>
            <p:spPr>
              <a:xfrm>
                <a:off x="2711465" y="2600228"/>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31" name="Google Shape;9231;p8"/>
              <p:cNvSpPr/>
              <p:nvPr/>
            </p:nvSpPr>
            <p:spPr>
              <a:xfrm>
                <a:off x="3077225"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232" name="Google Shape;9232;p8"/>
            <p:cNvGrpSpPr/>
            <p:nvPr/>
          </p:nvGrpSpPr>
          <p:grpSpPr>
            <a:xfrm>
              <a:off x="905433" y="2903611"/>
              <a:ext cx="2358939" cy="179846"/>
              <a:chOff x="891986" y="2595282"/>
              <a:chExt cx="2358939" cy="179846"/>
            </a:xfrm>
          </p:grpSpPr>
          <p:sp>
            <p:nvSpPr>
              <p:cNvPr id="9233" name="Google Shape;9233;p8"/>
              <p:cNvSpPr/>
              <p:nvPr/>
            </p:nvSpPr>
            <p:spPr>
              <a:xfrm>
                <a:off x="891986"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34" name="Google Shape;9234;p8"/>
              <p:cNvSpPr/>
              <p:nvPr/>
            </p:nvSpPr>
            <p:spPr>
              <a:xfrm>
                <a:off x="124842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35" name="Google Shape;9235;p8"/>
              <p:cNvSpPr/>
              <p:nvPr/>
            </p:nvSpPr>
            <p:spPr>
              <a:xfrm>
                <a:off x="1614185"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36" name="Google Shape;9236;p8"/>
              <p:cNvSpPr/>
              <p:nvPr/>
            </p:nvSpPr>
            <p:spPr>
              <a:xfrm>
                <a:off x="197994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37" name="Google Shape;9237;p8"/>
              <p:cNvSpPr/>
              <p:nvPr/>
            </p:nvSpPr>
            <p:spPr>
              <a:xfrm>
                <a:off x="234570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38" name="Google Shape;9238;p8"/>
              <p:cNvSpPr/>
              <p:nvPr/>
            </p:nvSpPr>
            <p:spPr>
              <a:xfrm>
                <a:off x="2711465" y="2600228"/>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39" name="Google Shape;9239;p8"/>
              <p:cNvSpPr/>
              <p:nvPr/>
            </p:nvSpPr>
            <p:spPr>
              <a:xfrm>
                <a:off x="3077225"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240" name="Google Shape;9240;p8"/>
            <p:cNvGrpSpPr/>
            <p:nvPr/>
          </p:nvGrpSpPr>
          <p:grpSpPr>
            <a:xfrm>
              <a:off x="905433" y="3205216"/>
              <a:ext cx="2358939" cy="179846"/>
              <a:chOff x="891986" y="2595282"/>
              <a:chExt cx="2358939" cy="179846"/>
            </a:xfrm>
          </p:grpSpPr>
          <p:sp>
            <p:nvSpPr>
              <p:cNvPr id="9241" name="Google Shape;9241;p8"/>
              <p:cNvSpPr/>
              <p:nvPr/>
            </p:nvSpPr>
            <p:spPr>
              <a:xfrm>
                <a:off x="891986"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2" name="Google Shape;9242;p8"/>
              <p:cNvSpPr/>
              <p:nvPr/>
            </p:nvSpPr>
            <p:spPr>
              <a:xfrm>
                <a:off x="124842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3" name="Google Shape;9243;p8"/>
              <p:cNvSpPr/>
              <p:nvPr/>
            </p:nvSpPr>
            <p:spPr>
              <a:xfrm>
                <a:off x="1614185"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4" name="Google Shape;9244;p8"/>
              <p:cNvSpPr/>
              <p:nvPr/>
            </p:nvSpPr>
            <p:spPr>
              <a:xfrm>
                <a:off x="197994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5" name="Google Shape;9245;p8"/>
              <p:cNvSpPr/>
              <p:nvPr/>
            </p:nvSpPr>
            <p:spPr>
              <a:xfrm>
                <a:off x="234570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6" name="Google Shape;9246;p8"/>
              <p:cNvSpPr/>
              <p:nvPr/>
            </p:nvSpPr>
            <p:spPr>
              <a:xfrm>
                <a:off x="2711465" y="2600228"/>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7" name="Google Shape;9247;p8"/>
              <p:cNvSpPr/>
              <p:nvPr/>
            </p:nvSpPr>
            <p:spPr>
              <a:xfrm>
                <a:off x="3077225"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248" name="Google Shape;9248;p8"/>
            <p:cNvGrpSpPr/>
            <p:nvPr/>
          </p:nvGrpSpPr>
          <p:grpSpPr>
            <a:xfrm>
              <a:off x="905433" y="3500097"/>
              <a:ext cx="2358939" cy="179846"/>
              <a:chOff x="891986" y="2595282"/>
              <a:chExt cx="2358939" cy="179846"/>
            </a:xfrm>
          </p:grpSpPr>
          <p:sp>
            <p:nvSpPr>
              <p:cNvPr id="9249" name="Google Shape;9249;p8"/>
              <p:cNvSpPr/>
              <p:nvPr/>
            </p:nvSpPr>
            <p:spPr>
              <a:xfrm>
                <a:off x="891986"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50" name="Google Shape;9250;p8"/>
              <p:cNvSpPr/>
              <p:nvPr/>
            </p:nvSpPr>
            <p:spPr>
              <a:xfrm>
                <a:off x="124842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51" name="Google Shape;9251;p8"/>
              <p:cNvSpPr/>
              <p:nvPr/>
            </p:nvSpPr>
            <p:spPr>
              <a:xfrm>
                <a:off x="1614185"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52" name="Google Shape;9252;p8"/>
              <p:cNvSpPr/>
              <p:nvPr/>
            </p:nvSpPr>
            <p:spPr>
              <a:xfrm>
                <a:off x="197994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53" name="Google Shape;9253;p8"/>
              <p:cNvSpPr/>
              <p:nvPr/>
            </p:nvSpPr>
            <p:spPr>
              <a:xfrm>
                <a:off x="234570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54" name="Google Shape;9254;p8"/>
              <p:cNvSpPr/>
              <p:nvPr/>
            </p:nvSpPr>
            <p:spPr>
              <a:xfrm>
                <a:off x="2711465" y="2600228"/>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55" name="Google Shape;9255;p8"/>
              <p:cNvSpPr/>
              <p:nvPr/>
            </p:nvSpPr>
            <p:spPr>
              <a:xfrm>
                <a:off x="3077225"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256" name="Google Shape;9256;p8"/>
            <p:cNvGrpSpPr/>
            <p:nvPr/>
          </p:nvGrpSpPr>
          <p:grpSpPr>
            <a:xfrm>
              <a:off x="905433" y="3810116"/>
              <a:ext cx="2358939" cy="179846"/>
              <a:chOff x="891986" y="2595282"/>
              <a:chExt cx="2358939" cy="179846"/>
            </a:xfrm>
          </p:grpSpPr>
          <p:sp>
            <p:nvSpPr>
              <p:cNvPr id="9257" name="Google Shape;9257;p8"/>
              <p:cNvSpPr/>
              <p:nvPr/>
            </p:nvSpPr>
            <p:spPr>
              <a:xfrm>
                <a:off x="891986"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58" name="Google Shape;9258;p8"/>
              <p:cNvSpPr/>
              <p:nvPr/>
            </p:nvSpPr>
            <p:spPr>
              <a:xfrm>
                <a:off x="124842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59" name="Google Shape;9259;p8"/>
              <p:cNvSpPr/>
              <p:nvPr/>
            </p:nvSpPr>
            <p:spPr>
              <a:xfrm>
                <a:off x="1614185"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60" name="Google Shape;9260;p8"/>
              <p:cNvSpPr/>
              <p:nvPr/>
            </p:nvSpPr>
            <p:spPr>
              <a:xfrm>
                <a:off x="197994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61" name="Google Shape;9261;p8"/>
              <p:cNvSpPr/>
              <p:nvPr/>
            </p:nvSpPr>
            <p:spPr>
              <a:xfrm>
                <a:off x="2345705" y="2596896"/>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62" name="Google Shape;9262;p8"/>
              <p:cNvSpPr/>
              <p:nvPr/>
            </p:nvSpPr>
            <p:spPr>
              <a:xfrm>
                <a:off x="2711465" y="2600228"/>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63" name="Google Shape;9263;p8"/>
              <p:cNvSpPr/>
              <p:nvPr/>
            </p:nvSpPr>
            <p:spPr>
              <a:xfrm>
                <a:off x="3077225" y="2595282"/>
                <a:ext cx="173700" cy="174900"/>
              </a:xfrm>
              <a:prstGeom prst="ellipse">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grpSp>
        <p:nvGrpSpPr>
          <p:cNvPr id="9264" name="Google Shape;9264;p8" descr="Circle shapes"/>
          <p:cNvGrpSpPr/>
          <p:nvPr/>
        </p:nvGrpSpPr>
        <p:grpSpPr>
          <a:xfrm>
            <a:off x="3596614" y="2393621"/>
            <a:ext cx="2358939" cy="1394680"/>
            <a:chOff x="905433" y="2595282"/>
            <a:chExt cx="2358939" cy="1394680"/>
          </a:xfrm>
        </p:grpSpPr>
        <p:grpSp>
          <p:nvGrpSpPr>
            <p:cNvPr id="9265" name="Google Shape;9265;p8"/>
            <p:cNvGrpSpPr/>
            <p:nvPr/>
          </p:nvGrpSpPr>
          <p:grpSpPr>
            <a:xfrm>
              <a:off x="905433" y="2595282"/>
              <a:ext cx="2358939" cy="179846"/>
              <a:chOff x="891986" y="2595282"/>
              <a:chExt cx="2358939" cy="179846"/>
            </a:xfrm>
          </p:grpSpPr>
          <p:sp>
            <p:nvSpPr>
              <p:cNvPr id="9266" name="Google Shape;9266;p8"/>
              <p:cNvSpPr/>
              <p:nvPr/>
            </p:nvSpPr>
            <p:spPr>
              <a:xfrm>
                <a:off x="891986"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67" name="Google Shape;9267;p8"/>
              <p:cNvSpPr/>
              <p:nvPr/>
            </p:nvSpPr>
            <p:spPr>
              <a:xfrm>
                <a:off x="124842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68" name="Google Shape;9268;p8"/>
              <p:cNvSpPr/>
              <p:nvPr/>
            </p:nvSpPr>
            <p:spPr>
              <a:xfrm>
                <a:off x="161418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69" name="Google Shape;9269;p8"/>
              <p:cNvSpPr/>
              <p:nvPr/>
            </p:nvSpPr>
            <p:spPr>
              <a:xfrm>
                <a:off x="197994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70" name="Google Shape;9270;p8"/>
              <p:cNvSpPr/>
              <p:nvPr/>
            </p:nvSpPr>
            <p:spPr>
              <a:xfrm>
                <a:off x="234570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71" name="Google Shape;9271;p8"/>
              <p:cNvSpPr/>
              <p:nvPr/>
            </p:nvSpPr>
            <p:spPr>
              <a:xfrm>
                <a:off x="2711465" y="2600228"/>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72" name="Google Shape;9272;p8"/>
              <p:cNvSpPr/>
              <p:nvPr/>
            </p:nvSpPr>
            <p:spPr>
              <a:xfrm>
                <a:off x="307722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273" name="Google Shape;9273;p8"/>
            <p:cNvGrpSpPr/>
            <p:nvPr/>
          </p:nvGrpSpPr>
          <p:grpSpPr>
            <a:xfrm>
              <a:off x="905433" y="2903611"/>
              <a:ext cx="2358939" cy="179846"/>
              <a:chOff x="891986" y="2595282"/>
              <a:chExt cx="2358939" cy="179846"/>
            </a:xfrm>
          </p:grpSpPr>
          <p:sp>
            <p:nvSpPr>
              <p:cNvPr id="9274" name="Google Shape;9274;p8"/>
              <p:cNvSpPr/>
              <p:nvPr/>
            </p:nvSpPr>
            <p:spPr>
              <a:xfrm>
                <a:off x="891986"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75" name="Google Shape;9275;p8"/>
              <p:cNvSpPr/>
              <p:nvPr/>
            </p:nvSpPr>
            <p:spPr>
              <a:xfrm>
                <a:off x="124842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76" name="Google Shape;9276;p8"/>
              <p:cNvSpPr/>
              <p:nvPr/>
            </p:nvSpPr>
            <p:spPr>
              <a:xfrm>
                <a:off x="161418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77" name="Google Shape;9277;p8"/>
              <p:cNvSpPr/>
              <p:nvPr/>
            </p:nvSpPr>
            <p:spPr>
              <a:xfrm>
                <a:off x="197994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78" name="Google Shape;9278;p8"/>
              <p:cNvSpPr/>
              <p:nvPr/>
            </p:nvSpPr>
            <p:spPr>
              <a:xfrm>
                <a:off x="234570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79" name="Google Shape;9279;p8"/>
              <p:cNvSpPr/>
              <p:nvPr/>
            </p:nvSpPr>
            <p:spPr>
              <a:xfrm>
                <a:off x="2711465" y="2600228"/>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80" name="Google Shape;9280;p8"/>
              <p:cNvSpPr/>
              <p:nvPr/>
            </p:nvSpPr>
            <p:spPr>
              <a:xfrm>
                <a:off x="307722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281" name="Google Shape;9281;p8"/>
            <p:cNvGrpSpPr/>
            <p:nvPr/>
          </p:nvGrpSpPr>
          <p:grpSpPr>
            <a:xfrm>
              <a:off x="905433" y="3205216"/>
              <a:ext cx="2358939" cy="179846"/>
              <a:chOff x="891986" y="2595282"/>
              <a:chExt cx="2358939" cy="179846"/>
            </a:xfrm>
          </p:grpSpPr>
          <p:sp>
            <p:nvSpPr>
              <p:cNvPr id="9282" name="Google Shape;9282;p8"/>
              <p:cNvSpPr/>
              <p:nvPr/>
            </p:nvSpPr>
            <p:spPr>
              <a:xfrm>
                <a:off x="891986"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83" name="Google Shape;9283;p8"/>
              <p:cNvSpPr/>
              <p:nvPr/>
            </p:nvSpPr>
            <p:spPr>
              <a:xfrm>
                <a:off x="124842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84" name="Google Shape;9284;p8"/>
              <p:cNvSpPr/>
              <p:nvPr/>
            </p:nvSpPr>
            <p:spPr>
              <a:xfrm>
                <a:off x="161418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85" name="Google Shape;9285;p8"/>
              <p:cNvSpPr/>
              <p:nvPr/>
            </p:nvSpPr>
            <p:spPr>
              <a:xfrm>
                <a:off x="197994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86" name="Google Shape;9286;p8"/>
              <p:cNvSpPr/>
              <p:nvPr/>
            </p:nvSpPr>
            <p:spPr>
              <a:xfrm>
                <a:off x="234570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87" name="Google Shape;9287;p8"/>
              <p:cNvSpPr/>
              <p:nvPr/>
            </p:nvSpPr>
            <p:spPr>
              <a:xfrm>
                <a:off x="2711465" y="2600228"/>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88" name="Google Shape;9288;p8"/>
              <p:cNvSpPr/>
              <p:nvPr/>
            </p:nvSpPr>
            <p:spPr>
              <a:xfrm>
                <a:off x="307722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289" name="Google Shape;9289;p8"/>
            <p:cNvGrpSpPr/>
            <p:nvPr/>
          </p:nvGrpSpPr>
          <p:grpSpPr>
            <a:xfrm>
              <a:off x="905433" y="3500097"/>
              <a:ext cx="2358939" cy="179846"/>
              <a:chOff x="891986" y="2595282"/>
              <a:chExt cx="2358939" cy="179846"/>
            </a:xfrm>
          </p:grpSpPr>
          <p:sp>
            <p:nvSpPr>
              <p:cNvPr id="9290" name="Google Shape;9290;p8"/>
              <p:cNvSpPr/>
              <p:nvPr/>
            </p:nvSpPr>
            <p:spPr>
              <a:xfrm>
                <a:off x="891986"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91" name="Google Shape;9291;p8"/>
              <p:cNvSpPr/>
              <p:nvPr/>
            </p:nvSpPr>
            <p:spPr>
              <a:xfrm>
                <a:off x="124842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92" name="Google Shape;9292;p8"/>
              <p:cNvSpPr/>
              <p:nvPr/>
            </p:nvSpPr>
            <p:spPr>
              <a:xfrm>
                <a:off x="161418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93" name="Google Shape;9293;p8"/>
              <p:cNvSpPr/>
              <p:nvPr/>
            </p:nvSpPr>
            <p:spPr>
              <a:xfrm>
                <a:off x="197994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94" name="Google Shape;9294;p8"/>
              <p:cNvSpPr/>
              <p:nvPr/>
            </p:nvSpPr>
            <p:spPr>
              <a:xfrm>
                <a:off x="234570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95" name="Google Shape;9295;p8"/>
              <p:cNvSpPr/>
              <p:nvPr/>
            </p:nvSpPr>
            <p:spPr>
              <a:xfrm>
                <a:off x="2711465" y="2600228"/>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96" name="Google Shape;9296;p8"/>
              <p:cNvSpPr/>
              <p:nvPr/>
            </p:nvSpPr>
            <p:spPr>
              <a:xfrm>
                <a:off x="307722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297" name="Google Shape;9297;p8"/>
            <p:cNvGrpSpPr/>
            <p:nvPr/>
          </p:nvGrpSpPr>
          <p:grpSpPr>
            <a:xfrm>
              <a:off x="905433" y="3810116"/>
              <a:ext cx="2358939" cy="179846"/>
              <a:chOff x="891986" y="2595282"/>
              <a:chExt cx="2358939" cy="179846"/>
            </a:xfrm>
          </p:grpSpPr>
          <p:sp>
            <p:nvSpPr>
              <p:cNvPr id="9298" name="Google Shape;9298;p8"/>
              <p:cNvSpPr/>
              <p:nvPr/>
            </p:nvSpPr>
            <p:spPr>
              <a:xfrm>
                <a:off x="891986"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99" name="Google Shape;9299;p8"/>
              <p:cNvSpPr/>
              <p:nvPr/>
            </p:nvSpPr>
            <p:spPr>
              <a:xfrm>
                <a:off x="124842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00" name="Google Shape;9300;p8"/>
              <p:cNvSpPr/>
              <p:nvPr/>
            </p:nvSpPr>
            <p:spPr>
              <a:xfrm>
                <a:off x="161418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01" name="Google Shape;9301;p8"/>
              <p:cNvSpPr/>
              <p:nvPr/>
            </p:nvSpPr>
            <p:spPr>
              <a:xfrm>
                <a:off x="197994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02" name="Google Shape;9302;p8"/>
              <p:cNvSpPr/>
              <p:nvPr/>
            </p:nvSpPr>
            <p:spPr>
              <a:xfrm>
                <a:off x="234570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03" name="Google Shape;9303;p8"/>
              <p:cNvSpPr/>
              <p:nvPr/>
            </p:nvSpPr>
            <p:spPr>
              <a:xfrm>
                <a:off x="2711465" y="2600228"/>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04" name="Google Shape;9304;p8"/>
              <p:cNvSpPr/>
              <p:nvPr/>
            </p:nvSpPr>
            <p:spPr>
              <a:xfrm>
                <a:off x="307722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grpSp>
        <p:nvGrpSpPr>
          <p:cNvPr id="9305" name="Google Shape;9305;p8" descr="Circle shapes"/>
          <p:cNvGrpSpPr/>
          <p:nvPr/>
        </p:nvGrpSpPr>
        <p:grpSpPr>
          <a:xfrm>
            <a:off x="8969655" y="2395728"/>
            <a:ext cx="2358939" cy="1394680"/>
            <a:chOff x="905433" y="2595282"/>
            <a:chExt cx="2358939" cy="1394680"/>
          </a:xfrm>
        </p:grpSpPr>
        <p:grpSp>
          <p:nvGrpSpPr>
            <p:cNvPr id="9306" name="Google Shape;9306;p8"/>
            <p:cNvGrpSpPr/>
            <p:nvPr/>
          </p:nvGrpSpPr>
          <p:grpSpPr>
            <a:xfrm>
              <a:off x="905433" y="2595282"/>
              <a:ext cx="2358939" cy="179846"/>
              <a:chOff x="891986" y="2595282"/>
              <a:chExt cx="2358939" cy="179846"/>
            </a:xfrm>
          </p:grpSpPr>
          <p:sp>
            <p:nvSpPr>
              <p:cNvPr id="9307" name="Google Shape;9307;p8"/>
              <p:cNvSpPr/>
              <p:nvPr/>
            </p:nvSpPr>
            <p:spPr>
              <a:xfrm>
                <a:off x="891986"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08" name="Google Shape;9308;p8"/>
              <p:cNvSpPr/>
              <p:nvPr/>
            </p:nvSpPr>
            <p:spPr>
              <a:xfrm>
                <a:off x="124842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09" name="Google Shape;9309;p8"/>
              <p:cNvSpPr/>
              <p:nvPr/>
            </p:nvSpPr>
            <p:spPr>
              <a:xfrm>
                <a:off x="161418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10" name="Google Shape;9310;p8"/>
              <p:cNvSpPr/>
              <p:nvPr/>
            </p:nvSpPr>
            <p:spPr>
              <a:xfrm>
                <a:off x="197994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11" name="Google Shape;9311;p8"/>
              <p:cNvSpPr/>
              <p:nvPr/>
            </p:nvSpPr>
            <p:spPr>
              <a:xfrm>
                <a:off x="234570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12" name="Google Shape;9312;p8"/>
              <p:cNvSpPr/>
              <p:nvPr/>
            </p:nvSpPr>
            <p:spPr>
              <a:xfrm>
                <a:off x="2711465" y="2600228"/>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13" name="Google Shape;9313;p8"/>
              <p:cNvSpPr/>
              <p:nvPr/>
            </p:nvSpPr>
            <p:spPr>
              <a:xfrm>
                <a:off x="307722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314" name="Google Shape;9314;p8"/>
            <p:cNvGrpSpPr/>
            <p:nvPr/>
          </p:nvGrpSpPr>
          <p:grpSpPr>
            <a:xfrm>
              <a:off x="905433" y="2903611"/>
              <a:ext cx="2358939" cy="179846"/>
              <a:chOff x="891986" y="2595282"/>
              <a:chExt cx="2358939" cy="179846"/>
            </a:xfrm>
          </p:grpSpPr>
          <p:sp>
            <p:nvSpPr>
              <p:cNvPr id="9315" name="Google Shape;9315;p8"/>
              <p:cNvSpPr/>
              <p:nvPr/>
            </p:nvSpPr>
            <p:spPr>
              <a:xfrm>
                <a:off x="891986"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16" name="Google Shape;9316;p8"/>
              <p:cNvSpPr/>
              <p:nvPr/>
            </p:nvSpPr>
            <p:spPr>
              <a:xfrm>
                <a:off x="124842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17" name="Google Shape;9317;p8"/>
              <p:cNvSpPr/>
              <p:nvPr/>
            </p:nvSpPr>
            <p:spPr>
              <a:xfrm>
                <a:off x="161418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18" name="Google Shape;9318;p8"/>
              <p:cNvSpPr/>
              <p:nvPr/>
            </p:nvSpPr>
            <p:spPr>
              <a:xfrm>
                <a:off x="197994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19" name="Google Shape;9319;p8"/>
              <p:cNvSpPr/>
              <p:nvPr/>
            </p:nvSpPr>
            <p:spPr>
              <a:xfrm>
                <a:off x="234570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20" name="Google Shape;9320;p8"/>
              <p:cNvSpPr/>
              <p:nvPr/>
            </p:nvSpPr>
            <p:spPr>
              <a:xfrm>
                <a:off x="2711465" y="2600228"/>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21" name="Google Shape;9321;p8"/>
              <p:cNvSpPr/>
              <p:nvPr/>
            </p:nvSpPr>
            <p:spPr>
              <a:xfrm>
                <a:off x="307722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322" name="Google Shape;9322;p8"/>
            <p:cNvGrpSpPr/>
            <p:nvPr/>
          </p:nvGrpSpPr>
          <p:grpSpPr>
            <a:xfrm>
              <a:off x="905433" y="3205216"/>
              <a:ext cx="2358939" cy="179846"/>
              <a:chOff x="891986" y="2595282"/>
              <a:chExt cx="2358939" cy="179846"/>
            </a:xfrm>
          </p:grpSpPr>
          <p:sp>
            <p:nvSpPr>
              <p:cNvPr id="9323" name="Google Shape;9323;p8"/>
              <p:cNvSpPr/>
              <p:nvPr/>
            </p:nvSpPr>
            <p:spPr>
              <a:xfrm>
                <a:off x="891986"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24" name="Google Shape;9324;p8"/>
              <p:cNvSpPr/>
              <p:nvPr/>
            </p:nvSpPr>
            <p:spPr>
              <a:xfrm>
                <a:off x="124842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25" name="Google Shape;9325;p8"/>
              <p:cNvSpPr/>
              <p:nvPr/>
            </p:nvSpPr>
            <p:spPr>
              <a:xfrm>
                <a:off x="161418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26" name="Google Shape;9326;p8"/>
              <p:cNvSpPr/>
              <p:nvPr/>
            </p:nvSpPr>
            <p:spPr>
              <a:xfrm>
                <a:off x="197994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27" name="Google Shape;9327;p8"/>
              <p:cNvSpPr/>
              <p:nvPr/>
            </p:nvSpPr>
            <p:spPr>
              <a:xfrm>
                <a:off x="234570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28" name="Google Shape;9328;p8"/>
              <p:cNvSpPr/>
              <p:nvPr/>
            </p:nvSpPr>
            <p:spPr>
              <a:xfrm>
                <a:off x="2711465" y="2600228"/>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29" name="Google Shape;9329;p8"/>
              <p:cNvSpPr/>
              <p:nvPr/>
            </p:nvSpPr>
            <p:spPr>
              <a:xfrm>
                <a:off x="307722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330" name="Google Shape;9330;p8"/>
            <p:cNvGrpSpPr/>
            <p:nvPr/>
          </p:nvGrpSpPr>
          <p:grpSpPr>
            <a:xfrm>
              <a:off x="905433" y="3500097"/>
              <a:ext cx="2358939" cy="179846"/>
              <a:chOff x="891986" y="2595282"/>
              <a:chExt cx="2358939" cy="179846"/>
            </a:xfrm>
          </p:grpSpPr>
          <p:sp>
            <p:nvSpPr>
              <p:cNvPr id="9331" name="Google Shape;9331;p8"/>
              <p:cNvSpPr/>
              <p:nvPr/>
            </p:nvSpPr>
            <p:spPr>
              <a:xfrm>
                <a:off x="891986"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32" name="Google Shape;9332;p8"/>
              <p:cNvSpPr/>
              <p:nvPr/>
            </p:nvSpPr>
            <p:spPr>
              <a:xfrm>
                <a:off x="124842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33" name="Google Shape;9333;p8"/>
              <p:cNvSpPr/>
              <p:nvPr/>
            </p:nvSpPr>
            <p:spPr>
              <a:xfrm>
                <a:off x="161418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34" name="Google Shape;9334;p8"/>
              <p:cNvSpPr/>
              <p:nvPr/>
            </p:nvSpPr>
            <p:spPr>
              <a:xfrm>
                <a:off x="197994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35" name="Google Shape;9335;p8"/>
              <p:cNvSpPr/>
              <p:nvPr/>
            </p:nvSpPr>
            <p:spPr>
              <a:xfrm>
                <a:off x="234570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36" name="Google Shape;9336;p8"/>
              <p:cNvSpPr/>
              <p:nvPr/>
            </p:nvSpPr>
            <p:spPr>
              <a:xfrm>
                <a:off x="2711465" y="2600228"/>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37" name="Google Shape;9337;p8"/>
              <p:cNvSpPr/>
              <p:nvPr/>
            </p:nvSpPr>
            <p:spPr>
              <a:xfrm>
                <a:off x="307722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9338" name="Google Shape;9338;p8"/>
            <p:cNvGrpSpPr/>
            <p:nvPr/>
          </p:nvGrpSpPr>
          <p:grpSpPr>
            <a:xfrm>
              <a:off x="905433" y="3810116"/>
              <a:ext cx="2358939" cy="179846"/>
              <a:chOff x="891986" y="2595282"/>
              <a:chExt cx="2358939" cy="179846"/>
            </a:xfrm>
          </p:grpSpPr>
          <p:sp>
            <p:nvSpPr>
              <p:cNvPr id="9339" name="Google Shape;9339;p8"/>
              <p:cNvSpPr/>
              <p:nvPr/>
            </p:nvSpPr>
            <p:spPr>
              <a:xfrm>
                <a:off x="891986"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40" name="Google Shape;9340;p8"/>
              <p:cNvSpPr/>
              <p:nvPr/>
            </p:nvSpPr>
            <p:spPr>
              <a:xfrm>
                <a:off x="124842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41" name="Google Shape;9341;p8"/>
              <p:cNvSpPr/>
              <p:nvPr/>
            </p:nvSpPr>
            <p:spPr>
              <a:xfrm>
                <a:off x="161418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42" name="Google Shape;9342;p8"/>
              <p:cNvSpPr/>
              <p:nvPr/>
            </p:nvSpPr>
            <p:spPr>
              <a:xfrm>
                <a:off x="197994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43" name="Google Shape;9343;p8"/>
              <p:cNvSpPr/>
              <p:nvPr/>
            </p:nvSpPr>
            <p:spPr>
              <a:xfrm>
                <a:off x="2345705" y="2596896"/>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44" name="Google Shape;9344;p8"/>
              <p:cNvSpPr/>
              <p:nvPr/>
            </p:nvSpPr>
            <p:spPr>
              <a:xfrm>
                <a:off x="2711465" y="2600228"/>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345" name="Google Shape;9345;p8"/>
              <p:cNvSpPr/>
              <p:nvPr/>
            </p:nvSpPr>
            <p:spPr>
              <a:xfrm>
                <a:off x="3077225" y="2595282"/>
                <a:ext cx="173700" cy="1749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grpSp>
        <p:nvGrpSpPr>
          <p:cNvPr id="9346" name="Google Shape;9346;p8" descr="Dashed lines"/>
          <p:cNvGrpSpPr/>
          <p:nvPr/>
        </p:nvGrpSpPr>
        <p:grpSpPr>
          <a:xfrm>
            <a:off x="896194" y="4239091"/>
            <a:ext cx="2383992" cy="2121658"/>
            <a:chOff x="6557963" y="2680139"/>
            <a:chExt cx="4795800" cy="3565213"/>
          </a:xfrm>
        </p:grpSpPr>
        <p:cxnSp>
          <p:nvCxnSpPr>
            <p:cNvPr id="9347" name="Google Shape;9347;p8"/>
            <p:cNvCxnSpPr/>
            <p:nvPr/>
          </p:nvCxnSpPr>
          <p:spPr>
            <a:xfrm>
              <a:off x="6557963" y="2680139"/>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48" name="Google Shape;9348;p8"/>
            <p:cNvCxnSpPr/>
            <p:nvPr/>
          </p:nvCxnSpPr>
          <p:spPr>
            <a:xfrm>
              <a:off x="6557963" y="3037491"/>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49" name="Google Shape;9349;p8"/>
            <p:cNvCxnSpPr/>
            <p:nvPr/>
          </p:nvCxnSpPr>
          <p:spPr>
            <a:xfrm>
              <a:off x="6557963" y="3392424"/>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50" name="Google Shape;9350;p8"/>
            <p:cNvCxnSpPr/>
            <p:nvPr/>
          </p:nvCxnSpPr>
          <p:spPr>
            <a:xfrm>
              <a:off x="6557963" y="3749040"/>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51" name="Google Shape;9351;p8"/>
            <p:cNvCxnSpPr/>
            <p:nvPr/>
          </p:nvCxnSpPr>
          <p:spPr>
            <a:xfrm>
              <a:off x="6557963" y="4105656"/>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52" name="Google Shape;9352;p8"/>
            <p:cNvCxnSpPr/>
            <p:nvPr/>
          </p:nvCxnSpPr>
          <p:spPr>
            <a:xfrm>
              <a:off x="6557963" y="4462272"/>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53" name="Google Shape;9353;p8"/>
            <p:cNvCxnSpPr/>
            <p:nvPr/>
          </p:nvCxnSpPr>
          <p:spPr>
            <a:xfrm>
              <a:off x="6557963" y="4818888"/>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54" name="Google Shape;9354;p8"/>
            <p:cNvCxnSpPr/>
            <p:nvPr/>
          </p:nvCxnSpPr>
          <p:spPr>
            <a:xfrm>
              <a:off x="6557963" y="5175504"/>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55" name="Google Shape;9355;p8"/>
            <p:cNvCxnSpPr/>
            <p:nvPr/>
          </p:nvCxnSpPr>
          <p:spPr>
            <a:xfrm>
              <a:off x="6557963" y="5532120"/>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56" name="Google Shape;9356;p8"/>
            <p:cNvCxnSpPr/>
            <p:nvPr/>
          </p:nvCxnSpPr>
          <p:spPr>
            <a:xfrm>
              <a:off x="6557963" y="5888736"/>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57" name="Google Shape;9357;p8"/>
            <p:cNvCxnSpPr/>
            <p:nvPr/>
          </p:nvCxnSpPr>
          <p:spPr>
            <a:xfrm>
              <a:off x="6557963" y="6245352"/>
              <a:ext cx="4795800" cy="0"/>
            </a:xfrm>
            <a:prstGeom prst="straightConnector1">
              <a:avLst/>
            </a:prstGeom>
            <a:noFill/>
            <a:ln w="9525" cap="flat" cmpd="sng">
              <a:solidFill>
                <a:srgbClr val="595959"/>
              </a:solidFill>
              <a:prstDash val="dash"/>
              <a:miter lim="800000"/>
              <a:headEnd type="none" w="sm" len="sm"/>
              <a:tailEnd type="none" w="sm" len="sm"/>
            </a:ln>
          </p:spPr>
        </p:cxnSp>
      </p:grpSp>
      <p:grpSp>
        <p:nvGrpSpPr>
          <p:cNvPr id="9358" name="Google Shape;9358;p8" descr="Dashed lines"/>
          <p:cNvGrpSpPr/>
          <p:nvPr/>
        </p:nvGrpSpPr>
        <p:grpSpPr>
          <a:xfrm>
            <a:off x="3599657" y="4239091"/>
            <a:ext cx="2383992" cy="2121658"/>
            <a:chOff x="6557963" y="2680139"/>
            <a:chExt cx="4795800" cy="3565213"/>
          </a:xfrm>
        </p:grpSpPr>
        <p:cxnSp>
          <p:nvCxnSpPr>
            <p:cNvPr id="9359" name="Google Shape;9359;p8"/>
            <p:cNvCxnSpPr/>
            <p:nvPr/>
          </p:nvCxnSpPr>
          <p:spPr>
            <a:xfrm>
              <a:off x="6557963" y="2680139"/>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60" name="Google Shape;9360;p8"/>
            <p:cNvCxnSpPr/>
            <p:nvPr/>
          </p:nvCxnSpPr>
          <p:spPr>
            <a:xfrm>
              <a:off x="6557963" y="3037491"/>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61" name="Google Shape;9361;p8"/>
            <p:cNvCxnSpPr/>
            <p:nvPr/>
          </p:nvCxnSpPr>
          <p:spPr>
            <a:xfrm>
              <a:off x="6557963" y="3392424"/>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62" name="Google Shape;9362;p8"/>
            <p:cNvCxnSpPr/>
            <p:nvPr/>
          </p:nvCxnSpPr>
          <p:spPr>
            <a:xfrm>
              <a:off x="6557963" y="3749040"/>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63" name="Google Shape;9363;p8"/>
            <p:cNvCxnSpPr/>
            <p:nvPr/>
          </p:nvCxnSpPr>
          <p:spPr>
            <a:xfrm>
              <a:off x="6557963" y="4105656"/>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64" name="Google Shape;9364;p8"/>
            <p:cNvCxnSpPr/>
            <p:nvPr/>
          </p:nvCxnSpPr>
          <p:spPr>
            <a:xfrm>
              <a:off x="6557963" y="4462272"/>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65" name="Google Shape;9365;p8"/>
            <p:cNvCxnSpPr/>
            <p:nvPr/>
          </p:nvCxnSpPr>
          <p:spPr>
            <a:xfrm>
              <a:off x="6557963" y="4818888"/>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66" name="Google Shape;9366;p8"/>
            <p:cNvCxnSpPr/>
            <p:nvPr/>
          </p:nvCxnSpPr>
          <p:spPr>
            <a:xfrm>
              <a:off x="6557963" y="5175504"/>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67" name="Google Shape;9367;p8"/>
            <p:cNvCxnSpPr/>
            <p:nvPr/>
          </p:nvCxnSpPr>
          <p:spPr>
            <a:xfrm>
              <a:off x="6557963" y="5532120"/>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68" name="Google Shape;9368;p8"/>
            <p:cNvCxnSpPr/>
            <p:nvPr/>
          </p:nvCxnSpPr>
          <p:spPr>
            <a:xfrm>
              <a:off x="6557963" y="5888736"/>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69" name="Google Shape;9369;p8"/>
            <p:cNvCxnSpPr/>
            <p:nvPr/>
          </p:nvCxnSpPr>
          <p:spPr>
            <a:xfrm>
              <a:off x="6557963" y="6245352"/>
              <a:ext cx="4795800" cy="0"/>
            </a:xfrm>
            <a:prstGeom prst="straightConnector1">
              <a:avLst/>
            </a:prstGeom>
            <a:noFill/>
            <a:ln w="9525" cap="flat" cmpd="sng">
              <a:solidFill>
                <a:srgbClr val="595959"/>
              </a:solidFill>
              <a:prstDash val="dash"/>
              <a:miter lim="800000"/>
              <a:headEnd type="none" w="sm" len="sm"/>
              <a:tailEnd type="none" w="sm" len="sm"/>
            </a:ln>
          </p:spPr>
        </p:cxnSp>
      </p:grpSp>
      <p:grpSp>
        <p:nvGrpSpPr>
          <p:cNvPr id="9370" name="Google Shape;9370;p8" descr="Dashed lines"/>
          <p:cNvGrpSpPr/>
          <p:nvPr/>
        </p:nvGrpSpPr>
        <p:grpSpPr>
          <a:xfrm>
            <a:off x="6297844" y="4239091"/>
            <a:ext cx="2383992" cy="2121658"/>
            <a:chOff x="6557963" y="2680139"/>
            <a:chExt cx="4795800" cy="3565213"/>
          </a:xfrm>
        </p:grpSpPr>
        <p:cxnSp>
          <p:nvCxnSpPr>
            <p:cNvPr id="9371" name="Google Shape;9371;p8"/>
            <p:cNvCxnSpPr/>
            <p:nvPr/>
          </p:nvCxnSpPr>
          <p:spPr>
            <a:xfrm>
              <a:off x="6557963" y="2680139"/>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72" name="Google Shape;9372;p8"/>
            <p:cNvCxnSpPr/>
            <p:nvPr/>
          </p:nvCxnSpPr>
          <p:spPr>
            <a:xfrm>
              <a:off x="6557963" y="3037491"/>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73" name="Google Shape;9373;p8"/>
            <p:cNvCxnSpPr/>
            <p:nvPr/>
          </p:nvCxnSpPr>
          <p:spPr>
            <a:xfrm>
              <a:off x="6557963" y="3392424"/>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74" name="Google Shape;9374;p8"/>
            <p:cNvCxnSpPr/>
            <p:nvPr/>
          </p:nvCxnSpPr>
          <p:spPr>
            <a:xfrm>
              <a:off x="6557963" y="3749040"/>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75" name="Google Shape;9375;p8"/>
            <p:cNvCxnSpPr/>
            <p:nvPr/>
          </p:nvCxnSpPr>
          <p:spPr>
            <a:xfrm>
              <a:off x="6557963" y="4105656"/>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76" name="Google Shape;9376;p8"/>
            <p:cNvCxnSpPr/>
            <p:nvPr/>
          </p:nvCxnSpPr>
          <p:spPr>
            <a:xfrm>
              <a:off x="6557963" y="4462272"/>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77" name="Google Shape;9377;p8"/>
            <p:cNvCxnSpPr/>
            <p:nvPr/>
          </p:nvCxnSpPr>
          <p:spPr>
            <a:xfrm>
              <a:off x="6557963" y="4818888"/>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78" name="Google Shape;9378;p8"/>
            <p:cNvCxnSpPr/>
            <p:nvPr/>
          </p:nvCxnSpPr>
          <p:spPr>
            <a:xfrm>
              <a:off x="6557963" y="5175504"/>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79" name="Google Shape;9379;p8"/>
            <p:cNvCxnSpPr/>
            <p:nvPr/>
          </p:nvCxnSpPr>
          <p:spPr>
            <a:xfrm>
              <a:off x="6557963" y="5532120"/>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80" name="Google Shape;9380;p8"/>
            <p:cNvCxnSpPr/>
            <p:nvPr/>
          </p:nvCxnSpPr>
          <p:spPr>
            <a:xfrm>
              <a:off x="6557963" y="5888736"/>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81" name="Google Shape;9381;p8"/>
            <p:cNvCxnSpPr/>
            <p:nvPr/>
          </p:nvCxnSpPr>
          <p:spPr>
            <a:xfrm>
              <a:off x="6557963" y="6245352"/>
              <a:ext cx="4795800" cy="0"/>
            </a:xfrm>
            <a:prstGeom prst="straightConnector1">
              <a:avLst/>
            </a:prstGeom>
            <a:noFill/>
            <a:ln w="9525" cap="flat" cmpd="sng">
              <a:solidFill>
                <a:srgbClr val="595959"/>
              </a:solidFill>
              <a:prstDash val="dash"/>
              <a:miter lim="800000"/>
              <a:headEnd type="none" w="sm" len="sm"/>
              <a:tailEnd type="none" w="sm" len="sm"/>
            </a:ln>
          </p:spPr>
        </p:cxnSp>
      </p:grpSp>
      <p:grpSp>
        <p:nvGrpSpPr>
          <p:cNvPr id="9382" name="Google Shape;9382;p8" descr="Dashed lines"/>
          <p:cNvGrpSpPr/>
          <p:nvPr/>
        </p:nvGrpSpPr>
        <p:grpSpPr>
          <a:xfrm>
            <a:off x="8996031" y="4232904"/>
            <a:ext cx="2383992" cy="2121658"/>
            <a:chOff x="6557963" y="2680139"/>
            <a:chExt cx="4795800" cy="3565213"/>
          </a:xfrm>
        </p:grpSpPr>
        <p:cxnSp>
          <p:nvCxnSpPr>
            <p:cNvPr id="9383" name="Google Shape;9383;p8"/>
            <p:cNvCxnSpPr/>
            <p:nvPr/>
          </p:nvCxnSpPr>
          <p:spPr>
            <a:xfrm>
              <a:off x="6557963" y="2680139"/>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84" name="Google Shape;9384;p8"/>
            <p:cNvCxnSpPr/>
            <p:nvPr/>
          </p:nvCxnSpPr>
          <p:spPr>
            <a:xfrm>
              <a:off x="6557963" y="3037491"/>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85" name="Google Shape;9385;p8"/>
            <p:cNvCxnSpPr/>
            <p:nvPr/>
          </p:nvCxnSpPr>
          <p:spPr>
            <a:xfrm>
              <a:off x="6557963" y="3392424"/>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86" name="Google Shape;9386;p8"/>
            <p:cNvCxnSpPr/>
            <p:nvPr/>
          </p:nvCxnSpPr>
          <p:spPr>
            <a:xfrm>
              <a:off x="6557963" y="3749040"/>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87" name="Google Shape;9387;p8"/>
            <p:cNvCxnSpPr/>
            <p:nvPr/>
          </p:nvCxnSpPr>
          <p:spPr>
            <a:xfrm>
              <a:off x="6557963" y="4105656"/>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88" name="Google Shape;9388;p8"/>
            <p:cNvCxnSpPr/>
            <p:nvPr/>
          </p:nvCxnSpPr>
          <p:spPr>
            <a:xfrm>
              <a:off x="6557963" y="4462272"/>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89" name="Google Shape;9389;p8"/>
            <p:cNvCxnSpPr/>
            <p:nvPr/>
          </p:nvCxnSpPr>
          <p:spPr>
            <a:xfrm>
              <a:off x="6557963" y="4818888"/>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90" name="Google Shape;9390;p8"/>
            <p:cNvCxnSpPr/>
            <p:nvPr/>
          </p:nvCxnSpPr>
          <p:spPr>
            <a:xfrm>
              <a:off x="6557963" y="5175504"/>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91" name="Google Shape;9391;p8"/>
            <p:cNvCxnSpPr/>
            <p:nvPr/>
          </p:nvCxnSpPr>
          <p:spPr>
            <a:xfrm>
              <a:off x="6557963" y="5532120"/>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92" name="Google Shape;9392;p8"/>
            <p:cNvCxnSpPr/>
            <p:nvPr/>
          </p:nvCxnSpPr>
          <p:spPr>
            <a:xfrm>
              <a:off x="6557963" y="5888736"/>
              <a:ext cx="4795800" cy="0"/>
            </a:xfrm>
            <a:prstGeom prst="straightConnector1">
              <a:avLst/>
            </a:prstGeom>
            <a:noFill/>
            <a:ln w="9525" cap="flat" cmpd="sng">
              <a:solidFill>
                <a:srgbClr val="595959"/>
              </a:solidFill>
              <a:prstDash val="dash"/>
              <a:miter lim="800000"/>
              <a:headEnd type="none" w="sm" len="sm"/>
              <a:tailEnd type="none" w="sm" len="sm"/>
            </a:ln>
          </p:spPr>
        </p:cxnSp>
        <p:cxnSp>
          <p:nvCxnSpPr>
            <p:cNvPr id="9393" name="Google Shape;9393;p8"/>
            <p:cNvCxnSpPr/>
            <p:nvPr/>
          </p:nvCxnSpPr>
          <p:spPr>
            <a:xfrm>
              <a:off x="6557963" y="6245352"/>
              <a:ext cx="4795800" cy="0"/>
            </a:xfrm>
            <a:prstGeom prst="straightConnector1">
              <a:avLst/>
            </a:prstGeom>
            <a:noFill/>
            <a:ln w="9525" cap="flat" cmpd="sng">
              <a:solidFill>
                <a:srgbClr val="595959"/>
              </a:solidFill>
              <a:prstDash val="dash"/>
              <a:miter lim="800000"/>
              <a:headEnd type="none" w="sm" len="sm"/>
              <a:tailEnd type="none" w="sm" len="sm"/>
            </a:ln>
          </p:spPr>
        </p:cxnSp>
      </p:grpSp>
      <p:sp>
        <p:nvSpPr>
          <p:cNvPr id="9394" name="Google Shape;9394;p8"/>
          <p:cNvSpPr txBox="1">
            <a:spLocks noGrp="1"/>
          </p:cNvSpPr>
          <p:nvPr>
            <p:ph type="body" idx="6"/>
          </p:nvPr>
        </p:nvSpPr>
        <p:spPr>
          <a:xfrm>
            <a:off x="844865" y="3983201"/>
            <a:ext cx="2487300" cy="2510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0"/>
              </a:spcBef>
              <a:spcAft>
                <a:spcPts val="0"/>
              </a:spcAft>
              <a:buClr>
                <a:srgbClr val="262626"/>
              </a:buClr>
              <a:buSzPts val="1400"/>
              <a:buNone/>
              <a:defRPr sz="1400">
                <a:solidFill>
                  <a:srgbClr val="262626"/>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95" name="Google Shape;9395;p8"/>
          <p:cNvSpPr txBox="1">
            <a:spLocks noGrp="1"/>
          </p:cNvSpPr>
          <p:nvPr>
            <p:ph type="body" idx="7"/>
          </p:nvPr>
        </p:nvSpPr>
        <p:spPr>
          <a:xfrm>
            <a:off x="3541662" y="3989388"/>
            <a:ext cx="2487300" cy="2510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0"/>
              </a:spcBef>
              <a:spcAft>
                <a:spcPts val="0"/>
              </a:spcAft>
              <a:buClr>
                <a:srgbClr val="262626"/>
              </a:buClr>
              <a:buSzPts val="1400"/>
              <a:buNone/>
              <a:defRPr sz="1400">
                <a:solidFill>
                  <a:srgbClr val="262626"/>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96" name="Google Shape;9396;p8"/>
          <p:cNvSpPr txBox="1">
            <a:spLocks noGrp="1"/>
          </p:cNvSpPr>
          <p:nvPr>
            <p:ph type="body" idx="8"/>
          </p:nvPr>
        </p:nvSpPr>
        <p:spPr>
          <a:xfrm>
            <a:off x="6239849" y="3989388"/>
            <a:ext cx="2487300" cy="2510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0"/>
              </a:spcBef>
              <a:spcAft>
                <a:spcPts val="0"/>
              </a:spcAft>
              <a:buClr>
                <a:srgbClr val="262626"/>
              </a:buClr>
              <a:buSzPts val="1400"/>
              <a:buNone/>
              <a:defRPr sz="1400">
                <a:solidFill>
                  <a:srgbClr val="262626"/>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97" name="Google Shape;9397;p8"/>
          <p:cNvSpPr txBox="1">
            <a:spLocks noGrp="1"/>
          </p:cNvSpPr>
          <p:nvPr>
            <p:ph type="body" idx="9"/>
          </p:nvPr>
        </p:nvSpPr>
        <p:spPr>
          <a:xfrm>
            <a:off x="8938036" y="3983201"/>
            <a:ext cx="2487300" cy="2510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0"/>
              </a:spcBef>
              <a:spcAft>
                <a:spcPts val="0"/>
              </a:spcAft>
              <a:buClr>
                <a:srgbClr val="262626"/>
              </a:buClr>
              <a:buSzPts val="1400"/>
              <a:buNone/>
              <a:defRPr sz="1400">
                <a:solidFill>
                  <a:srgbClr val="262626"/>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849831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398"/>
        <p:cNvGrpSpPr/>
        <p:nvPr/>
      </p:nvGrpSpPr>
      <p:grpSpPr>
        <a:xfrm>
          <a:off x="0" y="0"/>
          <a:ext cx="0" cy="0"/>
          <a:chOff x="0" y="0"/>
          <a:chExt cx="0" cy="0"/>
        </a:xfrm>
      </p:grpSpPr>
      <p:sp>
        <p:nvSpPr>
          <p:cNvPr id="9399" name="Google Shape;9399;p9"/>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262626"/>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00" name="Google Shape;9400;p9"/>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401" name="Google Shape;9401;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02" name="Google Shape;9402;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03" name="Google Shape;9403;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20623524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9404"/>
        <p:cNvGrpSpPr/>
        <p:nvPr/>
      </p:nvGrpSpPr>
      <p:grpSpPr>
        <a:xfrm>
          <a:off x="0" y="0"/>
          <a:ext cx="0" cy="0"/>
          <a:chOff x="0" y="0"/>
          <a:chExt cx="0" cy="0"/>
        </a:xfrm>
      </p:grpSpPr>
      <p:sp>
        <p:nvSpPr>
          <p:cNvPr id="9405" name="Google Shape;9405;p10"/>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26262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06" name="Google Shape;9406;p10"/>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407" name="Google Shape;9407;p10"/>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408" name="Google Shape;9408;p10"/>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409" name="Google Shape;9409;p10"/>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410" name="Google Shape;9410;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11" name="Google Shape;9411;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12" name="Google Shape;9412;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41483173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413"/>
        <p:cNvGrpSpPr/>
        <p:nvPr/>
      </p:nvGrpSpPr>
      <p:grpSpPr>
        <a:xfrm>
          <a:off x="0" y="0"/>
          <a:ext cx="0" cy="0"/>
          <a:chOff x="0" y="0"/>
          <a:chExt cx="0" cy="0"/>
        </a:xfrm>
      </p:grpSpPr>
      <p:sp>
        <p:nvSpPr>
          <p:cNvPr id="9414" name="Google Shape;9414;p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26262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15" name="Google Shape;9415;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16" name="Google Shape;9416;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17" name="Google Shape;9417;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78625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18"/>
        <p:cNvGrpSpPr/>
        <p:nvPr/>
      </p:nvGrpSpPr>
      <p:grpSpPr>
        <a:xfrm>
          <a:off x="0" y="0"/>
          <a:ext cx="0" cy="0"/>
          <a:chOff x="0" y="0"/>
          <a:chExt cx="0" cy="0"/>
        </a:xfrm>
      </p:grpSpPr>
      <p:sp>
        <p:nvSpPr>
          <p:cNvPr id="9419" name="Google Shape;9419;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20" name="Google Shape;9420;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21" name="Google Shape;9421;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3600551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9422"/>
        <p:cNvGrpSpPr/>
        <p:nvPr/>
      </p:nvGrpSpPr>
      <p:grpSpPr>
        <a:xfrm>
          <a:off x="0" y="0"/>
          <a:ext cx="0" cy="0"/>
          <a:chOff x="0" y="0"/>
          <a:chExt cx="0" cy="0"/>
        </a:xfrm>
      </p:grpSpPr>
      <p:sp>
        <p:nvSpPr>
          <p:cNvPr id="9423" name="Google Shape;9423;p1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262626"/>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24" name="Google Shape;9424;p13"/>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9425" name="Google Shape;9425;p13"/>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9426" name="Google Shape;9426;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27" name="Google Shape;9427;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28" name="Google Shape;9428;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194246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bg>
      <p:bgPr>
        <a:solidFill>
          <a:schemeClr val="accent1"/>
        </a:solidFill>
        <a:effectLst/>
      </p:bgPr>
    </p:bg>
    <p:spTree>
      <p:nvGrpSpPr>
        <p:cNvPr id="1" name="Shape 5263"/>
        <p:cNvGrpSpPr/>
        <p:nvPr/>
      </p:nvGrpSpPr>
      <p:grpSpPr>
        <a:xfrm>
          <a:off x="0" y="0"/>
          <a:ext cx="0" cy="0"/>
          <a:chOff x="0" y="0"/>
          <a:chExt cx="0" cy="0"/>
        </a:xfrm>
      </p:grpSpPr>
      <p:sp>
        <p:nvSpPr>
          <p:cNvPr id="5264" name="Google Shape;5264;p24"/>
          <p:cNvSpPr txBox="1">
            <a:spLocks noGrp="1"/>
          </p:cNvSpPr>
          <p:nvPr>
            <p:ph type="title"/>
          </p:nvPr>
        </p:nvSpPr>
        <p:spPr>
          <a:xfrm>
            <a:off x="649224" y="5418667"/>
            <a:ext cx="10780800" cy="6132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200"/>
              <a:buFont typeface="Arial"/>
              <a:buNone/>
              <a:defRPr sz="32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65" name="Google Shape;5265;p24"/>
          <p:cNvSpPr>
            <a:spLocks noGrp="1"/>
          </p:cNvSpPr>
          <p:nvPr>
            <p:ph type="pic" idx="2"/>
          </p:nvPr>
        </p:nvSpPr>
        <p:spPr>
          <a:xfrm>
            <a:off x="0" y="0"/>
            <a:ext cx="12192000" cy="5331000"/>
          </a:xfrm>
          <a:prstGeom prst="rect">
            <a:avLst/>
          </a:prstGeom>
          <a:solidFill>
            <a:schemeClr val="accent1"/>
          </a:solidFill>
          <a:ln>
            <a:noFill/>
          </a:ln>
        </p:spPr>
      </p:sp>
      <p:sp>
        <p:nvSpPr>
          <p:cNvPr id="5266" name="Google Shape;5266;p24"/>
          <p:cNvSpPr txBox="1">
            <a:spLocks noGrp="1"/>
          </p:cNvSpPr>
          <p:nvPr>
            <p:ph type="body" idx="1"/>
          </p:nvPr>
        </p:nvSpPr>
        <p:spPr>
          <a:xfrm>
            <a:off x="676656" y="5909735"/>
            <a:ext cx="9229200" cy="53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300"/>
              </a:spcBef>
              <a:spcAft>
                <a:spcPts val="0"/>
              </a:spcAft>
              <a:buClr>
                <a:srgbClr val="262626"/>
              </a:buClr>
              <a:buSzPts val="1400"/>
              <a:buNone/>
              <a:defRPr sz="1400">
                <a:solidFill>
                  <a:srgbClr val="262626"/>
                </a:solidFill>
              </a:defRPr>
            </a:lvl1pPr>
            <a:lvl2pPr marL="914400" lvl="1" indent="-228600" algn="l" rtl="0">
              <a:lnSpc>
                <a:spcPct val="85000"/>
              </a:lnSpc>
              <a:spcBef>
                <a:spcPts val="600"/>
              </a:spcBef>
              <a:spcAft>
                <a:spcPts val="0"/>
              </a:spcAft>
              <a:buClr>
                <a:srgbClr val="262626"/>
              </a:buClr>
              <a:buSzPts val="1200"/>
              <a:buNone/>
              <a:defRPr sz="1200"/>
            </a:lvl2pPr>
            <a:lvl3pPr marL="1371600" lvl="2" indent="-228600" algn="l" rtl="0">
              <a:lnSpc>
                <a:spcPct val="85000"/>
              </a:lnSpc>
              <a:spcBef>
                <a:spcPts val="600"/>
              </a:spcBef>
              <a:spcAft>
                <a:spcPts val="0"/>
              </a:spcAft>
              <a:buClr>
                <a:srgbClr val="262626"/>
              </a:buClr>
              <a:buSzPts val="1000"/>
              <a:buNone/>
              <a:defRPr sz="1000"/>
            </a:lvl3pPr>
            <a:lvl4pPr marL="1828800" lvl="3" indent="-228600" algn="l" rtl="0">
              <a:lnSpc>
                <a:spcPct val="85000"/>
              </a:lnSpc>
              <a:spcBef>
                <a:spcPts val="600"/>
              </a:spcBef>
              <a:spcAft>
                <a:spcPts val="0"/>
              </a:spcAft>
              <a:buClr>
                <a:srgbClr val="262626"/>
              </a:buClr>
              <a:buSzPts val="900"/>
              <a:buNone/>
              <a:defRPr sz="900"/>
            </a:lvl4pPr>
            <a:lvl5pPr marL="2286000" lvl="4" indent="-228600" algn="l" rtl="0">
              <a:lnSpc>
                <a:spcPct val="85000"/>
              </a:lnSpc>
              <a:spcBef>
                <a:spcPts val="600"/>
              </a:spcBef>
              <a:spcAft>
                <a:spcPts val="0"/>
              </a:spcAft>
              <a:buClr>
                <a:srgbClr val="262626"/>
              </a:buClr>
              <a:buSzPts val="900"/>
              <a:buNone/>
              <a:defRPr sz="900"/>
            </a:lvl5pPr>
            <a:lvl6pPr marL="2743200" lvl="5" indent="-228600" algn="l" rtl="0">
              <a:lnSpc>
                <a:spcPct val="85000"/>
              </a:lnSpc>
              <a:spcBef>
                <a:spcPts val="600"/>
              </a:spcBef>
              <a:spcAft>
                <a:spcPts val="0"/>
              </a:spcAft>
              <a:buClr>
                <a:srgbClr val="262626"/>
              </a:buClr>
              <a:buSzPts val="900"/>
              <a:buNone/>
              <a:defRPr sz="900"/>
            </a:lvl6pPr>
            <a:lvl7pPr marL="3200400" lvl="6" indent="-228600" algn="l" rtl="0">
              <a:lnSpc>
                <a:spcPct val="85000"/>
              </a:lnSpc>
              <a:spcBef>
                <a:spcPts val="600"/>
              </a:spcBef>
              <a:spcAft>
                <a:spcPts val="0"/>
              </a:spcAft>
              <a:buClr>
                <a:srgbClr val="262626"/>
              </a:buClr>
              <a:buSzPts val="900"/>
              <a:buNone/>
              <a:defRPr sz="900"/>
            </a:lvl7pPr>
            <a:lvl8pPr marL="3657600" lvl="7" indent="-228600" algn="l" rtl="0">
              <a:lnSpc>
                <a:spcPct val="85000"/>
              </a:lnSpc>
              <a:spcBef>
                <a:spcPts val="600"/>
              </a:spcBef>
              <a:spcAft>
                <a:spcPts val="0"/>
              </a:spcAft>
              <a:buClr>
                <a:srgbClr val="262626"/>
              </a:buClr>
              <a:buSzPts val="900"/>
              <a:buNone/>
              <a:defRPr sz="900"/>
            </a:lvl8pPr>
            <a:lvl9pPr marL="4114800" lvl="8" indent="-228600" algn="l" rtl="0">
              <a:lnSpc>
                <a:spcPct val="85000"/>
              </a:lnSpc>
              <a:spcBef>
                <a:spcPts val="600"/>
              </a:spcBef>
              <a:spcAft>
                <a:spcPts val="0"/>
              </a:spcAft>
              <a:buClr>
                <a:srgbClr val="262626"/>
              </a:buClr>
              <a:buSzPts val="900"/>
              <a:buNone/>
              <a:defRPr sz="900"/>
            </a:lvl9pPr>
          </a:lstStyle>
          <a:p>
            <a:endParaRPr/>
          </a:p>
        </p:txBody>
      </p:sp>
      <p:sp>
        <p:nvSpPr>
          <p:cNvPr id="5267" name="Google Shape;5267;p2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fld id="{5791116D-34B1-4038-81FD-BC31F11ED4E1}" type="datetime1">
              <a:rPr lang="en-US" altLang="zh-CN" smtClean="0"/>
              <a:t>2/17/2025</a:t>
            </a:fld>
            <a:endParaRPr/>
          </a:p>
        </p:txBody>
      </p:sp>
      <p:sp>
        <p:nvSpPr>
          <p:cNvPr id="5268" name="Google Shape;5268;p2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269" name="Google Shape;5269;p24"/>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1pPr>
            <a:lvl2pPr marL="0" lvl="1"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2pPr>
            <a:lvl3pPr marL="0" lvl="2"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3pPr>
            <a:lvl4pPr marL="0" lvl="3"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4pPr>
            <a:lvl5pPr marL="0" lvl="4"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5pPr>
            <a:lvl6pPr marL="0" lvl="5"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6pPr>
            <a:lvl7pPr marL="0" lvl="6"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7pPr>
            <a:lvl8pPr marL="0" lvl="7"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8pPr>
            <a:lvl9pPr marL="0" lvl="8" indent="0" algn="r" rtl="0">
              <a:lnSpc>
                <a:spcPct val="100000"/>
              </a:lnSpc>
              <a:spcBef>
                <a:spcPts val="0"/>
              </a:spcBef>
              <a:spcAft>
                <a:spcPts val="0"/>
              </a:spcAft>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37131601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9429"/>
        <p:cNvGrpSpPr/>
        <p:nvPr/>
      </p:nvGrpSpPr>
      <p:grpSpPr>
        <a:xfrm>
          <a:off x="0" y="0"/>
          <a:ext cx="0" cy="0"/>
          <a:chOff x="0" y="0"/>
          <a:chExt cx="0" cy="0"/>
        </a:xfrm>
      </p:grpSpPr>
      <p:sp>
        <p:nvSpPr>
          <p:cNvPr id="9430" name="Google Shape;9430;p14"/>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262626"/>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31" name="Google Shape;9431;p14"/>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432" name="Google Shape;9432;p14"/>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9433" name="Google Shape;9433;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34" name="Google Shape;9434;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35" name="Google Shape;9435;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34158950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9436"/>
        <p:cNvGrpSpPr/>
        <p:nvPr/>
      </p:nvGrpSpPr>
      <p:grpSpPr>
        <a:xfrm>
          <a:off x="0" y="0"/>
          <a:ext cx="0" cy="0"/>
          <a:chOff x="0" y="0"/>
          <a:chExt cx="0" cy="0"/>
        </a:xfrm>
      </p:grpSpPr>
      <p:sp>
        <p:nvSpPr>
          <p:cNvPr id="9437" name="Google Shape;9437;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26262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38" name="Google Shape;9438;p1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439" name="Google Shape;9439;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40" name="Google Shape;9440;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41" name="Google Shape;9441;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23005819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_Title and Vertical Text">
  <p:cSld name="2_Title and Vertical Text">
    <p:spTree>
      <p:nvGrpSpPr>
        <p:cNvPr id="1" name="Shape 9442"/>
        <p:cNvGrpSpPr/>
        <p:nvPr/>
      </p:nvGrpSpPr>
      <p:grpSpPr>
        <a:xfrm>
          <a:off x="0" y="0"/>
          <a:ext cx="0" cy="0"/>
          <a:chOff x="0" y="0"/>
          <a:chExt cx="0" cy="0"/>
        </a:xfrm>
      </p:grpSpPr>
      <p:sp>
        <p:nvSpPr>
          <p:cNvPr id="9443" name="Google Shape;9443;p16"/>
          <p:cNvSpPr txBox="1">
            <a:spLocks noGrp="1"/>
          </p:cNvSpPr>
          <p:nvPr>
            <p:ph type="title"/>
          </p:nvPr>
        </p:nvSpPr>
        <p:spPr>
          <a:xfrm>
            <a:off x="485774" y="66752"/>
            <a:ext cx="11220600" cy="650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262626"/>
              </a:buClr>
              <a:buSzPts val="2000"/>
              <a:buFont typeface="Arial"/>
              <a:buNone/>
              <a:defRPr sz="20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44" name="Google Shape;9444;p16"/>
          <p:cNvSpPr txBox="1">
            <a:spLocks noGrp="1"/>
          </p:cNvSpPr>
          <p:nvPr>
            <p:ph type="dt" idx="10"/>
          </p:nvPr>
        </p:nvSpPr>
        <p:spPr>
          <a:xfrm>
            <a:off x="485774" y="6356350"/>
            <a:ext cx="26205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45" name="Google Shape;9445;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46" name="Google Shape;9446;p16"/>
          <p:cNvSpPr txBox="1">
            <a:spLocks noGrp="1"/>
          </p:cNvSpPr>
          <p:nvPr>
            <p:ph type="sldNum" idx="12"/>
          </p:nvPr>
        </p:nvSpPr>
        <p:spPr>
          <a:xfrm>
            <a:off x="9105900" y="6356350"/>
            <a:ext cx="2600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HK"/>
              <a:t>‹#›</a:t>
            </a:fld>
            <a:endParaRPr/>
          </a:p>
        </p:txBody>
      </p:sp>
      <p:sp>
        <p:nvSpPr>
          <p:cNvPr id="9447" name="Google Shape;9447;p16"/>
          <p:cNvSpPr txBox="1">
            <a:spLocks noGrp="1"/>
          </p:cNvSpPr>
          <p:nvPr>
            <p:ph type="body" idx="1"/>
          </p:nvPr>
        </p:nvSpPr>
        <p:spPr>
          <a:xfrm>
            <a:off x="485774" y="992187"/>
            <a:ext cx="11220600" cy="5216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sz="1800"/>
            </a:lvl1pPr>
            <a:lvl2pPr marL="914400" lvl="1" indent="-330200" algn="l" rtl="0">
              <a:lnSpc>
                <a:spcPct val="90000"/>
              </a:lnSpc>
              <a:spcBef>
                <a:spcPts val="500"/>
              </a:spcBef>
              <a:spcAft>
                <a:spcPts val="0"/>
              </a:spcAft>
              <a:buClr>
                <a:schemeClr val="dk1"/>
              </a:buClr>
              <a:buSzPts val="1600"/>
              <a:buChar char="•"/>
              <a:defRPr sz="1600"/>
            </a:lvl2pPr>
            <a:lvl3pPr marL="1371600" lvl="2" indent="-317500" algn="l" rtl="0">
              <a:lnSpc>
                <a:spcPct val="90000"/>
              </a:lnSpc>
              <a:spcBef>
                <a:spcPts val="500"/>
              </a:spcBef>
              <a:spcAft>
                <a:spcPts val="0"/>
              </a:spcAft>
              <a:buClr>
                <a:schemeClr val="dk1"/>
              </a:buClr>
              <a:buSzPts val="1400"/>
              <a:buChar char="•"/>
              <a:defRPr sz="1400"/>
            </a:lvl3pPr>
            <a:lvl4pPr marL="1828800" lvl="3" indent="-304800" algn="l" rtl="0">
              <a:lnSpc>
                <a:spcPct val="90000"/>
              </a:lnSpc>
              <a:spcBef>
                <a:spcPts val="500"/>
              </a:spcBef>
              <a:spcAft>
                <a:spcPts val="0"/>
              </a:spcAft>
              <a:buClr>
                <a:schemeClr val="dk1"/>
              </a:buClr>
              <a:buSzPts val="1200"/>
              <a:buChar char="•"/>
              <a:defRPr sz="1200"/>
            </a:lvl4pPr>
            <a:lvl5pPr marL="2286000" lvl="4" indent="-304800" algn="l" rtl="0">
              <a:lnSpc>
                <a:spcPct val="90000"/>
              </a:lnSpc>
              <a:spcBef>
                <a:spcPts val="500"/>
              </a:spcBef>
              <a:spcAft>
                <a:spcPts val="0"/>
              </a:spcAft>
              <a:buClr>
                <a:schemeClr val="dk1"/>
              </a:buClr>
              <a:buSzPts val="1200"/>
              <a:buChar char="•"/>
              <a:defRPr sz="12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grpSp>
        <p:nvGrpSpPr>
          <p:cNvPr id="9448" name="Google Shape;9448;p16"/>
          <p:cNvGrpSpPr/>
          <p:nvPr/>
        </p:nvGrpSpPr>
        <p:grpSpPr>
          <a:xfrm>
            <a:off x="-14285" y="717522"/>
            <a:ext cx="12214627" cy="91500"/>
            <a:chOff x="-14285" y="717522"/>
            <a:chExt cx="12214627" cy="91500"/>
          </a:xfrm>
        </p:grpSpPr>
        <p:sp>
          <p:nvSpPr>
            <p:cNvPr id="9449" name="Google Shape;9449;p16" descr="Color filled rectangle border"/>
            <p:cNvSpPr/>
            <p:nvPr/>
          </p:nvSpPr>
          <p:spPr>
            <a:xfrm>
              <a:off x="-14285" y="717522"/>
              <a:ext cx="3200400" cy="91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50" name="Google Shape;9450;p16" descr="Color filled rectangle border"/>
            <p:cNvSpPr/>
            <p:nvPr/>
          </p:nvSpPr>
          <p:spPr>
            <a:xfrm>
              <a:off x="2990457" y="717522"/>
              <a:ext cx="3200400" cy="915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51" name="Google Shape;9451;p16" descr="Color filled rectangle border"/>
            <p:cNvSpPr/>
            <p:nvPr/>
          </p:nvSpPr>
          <p:spPr>
            <a:xfrm>
              <a:off x="5995199" y="717522"/>
              <a:ext cx="3200400" cy="9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52" name="Google Shape;9452;p16" descr="Color filled rectangle border"/>
            <p:cNvSpPr/>
            <p:nvPr/>
          </p:nvSpPr>
          <p:spPr>
            <a:xfrm>
              <a:off x="8999942" y="717522"/>
              <a:ext cx="3200400" cy="915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20511723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9453"/>
        <p:cNvGrpSpPr/>
        <p:nvPr/>
      </p:nvGrpSpPr>
      <p:grpSpPr>
        <a:xfrm>
          <a:off x="0" y="0"/>
          <a:ext cx="0" cy="0"/>
          <a:chOff x="0" y="0"/>
          <a:chExt cx="0" cy="0"/>
        </a:xfrm>
      </p:grpSpPr>
      <p:sp>
        <p:nvSpPr>
          <p:cNvPr id="9454" name="Google Shape;9454;p17"/>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26262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55" name="Google Shape;9455;p17"/>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456" name="Google Shape;9456;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57" name="Google Shape;9457;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58" name="Google Shape;9458;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9140009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966"/>
        <p:cNvGrpSpPr/>
        <p:nvPr/>
      </p:nvGrpSpPr>
      <p:grpSpPr>
        <a:xfrm>
          <a:off x="0" y="0"/>
          <a:ext cx="0" cy="0"/>
          <a:chOff x="0" y="0"/>
          <a:chExt cx="0" cy="0"/>
        </a:xfrm>
      </p:grpSpPr>
      <p:grpSp>
        <p:nvGrpSpPr>
          <p:cNvPr id="8967" name="Google Shape;8967;p4"/>
          <p:cNvGrpSpPr/>
          <p:nvPr/>
        </p:nvGrpSpPr>
        <p:grpSpPr>
          <a:xfrm>
            <a:off x="479424" y="4074762"/>
            <a:ext cx="5616810" cy="87728"/>
            <a:chOff x="0" y="6479628"/>
            <a:chExt cx="12191904" cy="378300"/>
          </a:xfrm>
        </p:grpSpPr>
        <p:sp>
          <p:nvSpPr>
            <p:cNvPr id="8968" name="Google Shape;8968;p4" descr="Color filled rectangle border"/>
            <p:cNvSpPr/>
            <p:nvPr/>
          </p:nvSpPr>
          <p:spPr>
            <a:xfrm>
              <a:off x="0" y="6479628"/>
              <a:ext cx="3054000" cy="378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69" name="Google Shape;8969;p4" descr="Color filled rectangle border"/>
            <p:cNvSpPr/>
            <p:nvPr/>
          </p:nvSpPr>
          <p:spPr>
            <a:xfrm>
              <a:off x="3054096" y="6479628"/>
              <a:ext cx="3054000" cy="3783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70" name="Google Shape;8970;p4" descr="Color filled rectangle border"/>
            <p:cNvSpPr/>
            <p:nvPr/>
          </p:nvSpPr>
          <p:spPr>
            <a:xfrm>
              <a:off x="6108192" y="6479628"/>
              <a:ext cx="3054000" cy="37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71" name="Google Shape;8971;p4" descr="Color filled rectangle border"/>
            <p:cNvSpPr/>
            <p:nvPr/>
          </p:nvSpPr>
          <p:spPr>
            <a:xfrm>
              <a:off x="9137904" y="6479628"/>
              <a:ext cx="3054000" cy="378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8972" name="Google Shape;8972;p4"/>
          <p:cNvSpPr txBox="1">
            <a:spLocks noGrp="1"/>
          </p:cNvSpPr>
          <p:nvPr>
            <p:ph type="ctrTitle"/>
          </p:nvPr>
        </p:nvSpPr>
        <p:spPr>
          <a:xfrm>
            <a:off x="479424" y="2783316"/>
            <a:ext cx="5616600" cy="12915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262626"/>
              </a:buClr>
              <a:buSzPts val="4400"/>
              <a:buFont typeface="Century Gothic"/>
              <a:buNone/>
              <a:defRPr sz="4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5326121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
        <p:cNvGrpSpPr/>
        <p:nvPr/>
      </p:nvGrpSpPr>
      <p:grpSpPr>
        <a:xfrm>
          <a:off x="0" y="0"/>
          <a:ext cx="0" cy="0"/>
          <a:chOff x="0" y="0"/>
          <a:chExt cx="0" cy="0"/>
        </a:xfrm>
      </p:grpSpPr>
      <p:pic>
        <p:nvPicPr>
          <p:cNvPr id="2" name="图片 1" descr="未标题-1-02"/>
          <p:cNvPicPr>
            <a:picLocks noChangeAspect="1"/>
          </p:cNvPicPr>
          <p:nvPr userDrawn="1"/>
        </p:nvPicPr>
        <p:blipFill>
          <a:blip r:embed="rId2"/>
          <a:stretch>
            <a:fillRect/>
          </a:stretch>
        </p:blipFill>
        <p:spPr>
          <a:xfrm>
            <a:off x="0" y="1693"/>
            <a:ext cx="12192000" cy="6856307"/>
          </a:xfrm>
          <a:prstGeom prst="rect">
            <a:avLst/>
          </a:prstGeom>
        </p:spPr>
      </p:pic>
    </p:spTree>
    <p:extLst>
      <p:ext uri="{BB962C8B-B14F-4D97-AF65-F5344CB8AC3E}">
        <p14:creationId xmlns:p14="http://schemas.microsoft.com/office/powerpoint/2010/main" val="18168635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Four columns 1">
  <p:cSld name="Four columns 1">
    <p:spTree>
      <p:nvGrpSpPr>
        <p:cNvPr id="1" name="Shape 31"/>
        <p:cNvGrpSpPr/>
        <p:nvPr/>
      </p:nvGrpSpPr>
      <p:grpSpPr>
        <a:xfrm>
          <a:off x="0" y="0"/>
          <a:ext cx="0" cy="0"/>
          <a:chOff x="0" y="0"/>
          <a:chExt cx="0" cy="0"/>
        </a:xfrm>
      </p:grpSpPr>
      <p:pic>
        <p:nvPicPr>
          <p:cNvPr id="2" name="图片 1" descr="未标题-1-06"/>
          <p:cNvPicPr>
            <a:picLocks noChangeAspect="1"/>
          </p:cNvPicPr>
          <p:nvPr userDrawn="1"/>
        </p:nvPicPr>
        <p:blipFill>
          <a:blip r:embed="rId2"/>
          <a:stretch>
            <a:fillRect/>
          </a:stretch>
        </p:blipFill>
        <p:spPr>
          <a:xfrm rot="10800000" flipH="1" flipV="1">
            <a:off x="-846" y="0"/>
            <a:ext cx="12192847" cy="6858000"/>
          </a:xfrm>
          <a:prstGeom prst="rect">
            <a:avLst/>
          </a:prstGeom>
        </p:spPr>
      </p:pic>
    </p:spTree>
    <p:extLst>
      <p:ext uri="{BB962C8B-B14F-4D97-AF65-F5344CB8AC3E}">
        <p14:creationId xmlns:p14="http://schemas.microsoft.com/office/powerpoint/2010/main" val="407787219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hree columns 1">
  <p:cSld name="Three columns 1">
    <p:spTree>
      <p:nvGrpSpPr>
        <p:cNvPr id="1" name="Shape 41"/>
        <p:cNvGrpSpPr/>
        <p:nvPr/>
      </p:nvGrpSpPr>
      <p:grpSpPr>
        <a:xfrm>
          <a:off x="0" y="0"/>
          <a:ext cx="0" cy="0"/>
          <a:chOff x="0" y="0"/>
          <a:chExt cx="0" cy="0"/>
        </a:xfrm>
      </p:grpSpPr>
      <p:pic>
        <p:nvPicPr>
          <p:cNvPr id="4" name="图片 3" descr="/Users/yanchliu/Desktop/Metopia/未标题-1-09.png未标题-1-09"/>
          <p:cNvPicPr>
            <a:picLocks noChangeAspect="1"/>
          </p:cNvPicPr>
          <p:nvPr userDrawn="1"/>
        </p:nvPicPr>
        <p:blipFill>
          <a:blip r:embed="rId2"/>
          <a:srcRect/>
          <a:stretch>
            <a:fillRect/>
          </a:stretch>
        </p:blipFill>
        <p:spPr>
          <a:xfrm rot="10800000" flipV="1">
            <a:off x="0" y="0"/>
            <a:ext cx="12192000" cy="6858000"/>
          </a:xfrm>
          <a:prstGeom prst="rect">
            <a:avLst/>
          </a:prstGeom>
        </p:spPr>
      </p:pic>
    </p:spTree>
    <p:extLst>
      <p:ext uri="{BB962C8B-B14F-4D97-AF65-F5344CB8AC3E}">
        <p14:creationId xmlns:p14="http://schemas.microsoft.com/office/powerpoint/2010/main" val="35697097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49"/>
        <p:cNvGrpSpPr/>
        <p:nvPr/>
      </p:nvGrpSpPr>
      <p:grpSpPr>
        <a:xfrm>
          <a:off x="0" y="0"/>
          <a:ext cx="0" cy="0"/>
          <a:chOff x="0" y="0"/>
          <a:chExt cx="0" cy="0"/>
        </a:xfrm>
      </p:grpSpPr>
      <p:pic>
        <p:nvPicPr>
          <p:cNvPr id="6" name="图片 5" descr="/Users/yanchliu/Desktop/Metopia/未标题-1_画板 1 副本.png未标题-1_画板 1 副本"/>
          <p:cNvPicPr>
            <a:picLocks noChangeAspect="1"/>
          </p:cNvPicPr>
          <p:nvPr userDrawn="1"/>
        </p:nvPicPr>
        <p:blipFill>
          <a:blip r:embed="rId2"/>
          <a:srcRect/>
          <a:stretch>
            <a:fillRect/>
          </a:stretch>
        </p:blipFill>
        <p:spPr>
          <a:xfrm>
            <a:off x="3387" y="425"/>
            <a:ext cx="12188613" cy="6857153"/>
          </a:xfrm>
          <a:prstGeom prst="rect">
            <a:avLst/>
          </a:prstGeom>
        </p:spPr>
      </p:pic>
      <p:pic>
        <p:nvPicPr>
          <p:cNvPr id="3" name="图片 2" descr="/Users/yanchliu/Desktop/Metopia/未标题-1-09.png未标题-1-09"/>
          <p:cNvPicPr>
            <a:picLocks noChangeAspect="1"/>
          </p:cNvPicPr>
          <p:nvPr userDrawn="1"/>
        </p:nvPicPr>
        <p:blipFill>
          <a:blip r:embed="rId3"/>
          <a:srcRect/>
          <a:stretch>
            <a:fillRect/>
          </a:stretch>
        </p:blipFill>
        <p:spPr>
          <a:xfrm>
            <a:off x="0" y="-422"/>
            <a:ext cx="12188613" cy="6857153"/>
          </a:xfrm>
          <a:prstGeom prst="rect">
            <a:avLst/>
          </a:prstGeom>
        </p:spPr>
      </p:pic>
    </p:spTree>
    <p:extLst>
      <p:ext uri="{BB962C8B-B14F-4D97-AF65-F5344CB8AC3E}">
        <p14:creationId xmlns:p14="http://schemas.microsoft.com/office/powerpoint/2010/main" val="33495452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hree columns 4">
  <p:cSld name="Three columns 4">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1120800" y="3242867"/>
            <a:ext cx="2200400" cy="100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333">
                <a:solidFill>
                  <a:srgbClr val="000000"/>
                </a:solidFill>
                <a:latin typeface="华文中宋" panose="02010600040101010101" pitchFamily="2" charset="-122"/>
                <a:ea typeface="华文中宋" panose="02010600040101010101" pitchFamily="2" charset="-122"/>
              </a:defRPr>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dirty="0"/>
          </a:p>
        </p:txBody>
      </p:sp>
      <p:sp>
        <p:nvSpPr>
          <p:cNvPr id="93" name="Google Shape;93;p17"/>
          <p:cNvSpPr txBox="1">
            <a:spLocks noGrp="1"/>
          </p:cNvSpPr>
          <p:nvPr>
            <p:ph type="subTitle" idx="2"/>
          </p:nvPr>
        </p:nvSpPr>
        <p:spPr>
          <a:xfrm>
            <a:off x="6269565" y="1398791"/>
            <a:ext cx="2613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solidFill>
                  <a:srgbClr val="000000"/>
                </a:solidFill>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dirty="0"/>
          </a:p>
        </p:txBody>
      </p:sp>
      <p:sp>
        <p:nvSpPr>
          <p:cNvPr id="94" name="Google Shape;94;p17"/>
          <p:cNvSpPr txBox="1">
            <a:spLocks noGrp="1"/>
          </p:cNvSpPr>
          <p:nvPr>
            <p:ph type="ctrTitle"/>
          </p:nvPr>
        </p:nvSpPr>
        <p:spPr>
          <a:xfrm>
            <a:off x="-711200" y="2729800"/>
            <a:ext cx="403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2133">
                <a:latin typeface="华文中宋" panose="02010600040101010101" pitchFamily="2" charset="-122"/>
                <a:ea typeface="华文中宋" panose="02010600040101010101" pitchFamily="2" charset="-122"/>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dirty="0"/>
          </a:p>
        </p:txBody>
      </p:sp>
      <p:sp>
        <p:nvSpPr>
          <p:cNvPr id="95" name="Google Shape;95;p17"/>
          <p:cNvSpPr txBox="1">
            <a:spLocks noGrp="1"/>
          </p:cNvSpPr>
          <p:nvPr>
            <p:ph type="ctrTitle" idx="3"/>
          </p:nvPr>
        </p:nvSpPr>
        <p:spPr>
          <a:xfrm>
            <a:off x="6269565" y="885724"/>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a:latin typeface="华文中宋" panose="02010600040101010101" pitchFamily="2" charset="-122"/>
                <a:ea typeface="华文中宋" panose="02010600040101010101" pitchFamily="2" charset="-122"/>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dirty="0"/>
          </a:p>
        </p:txBody>
      </p:sp>
      <p:sp>
        <p:nvSpPr>
          <p:cNvPr id="96" name="Google Shape;96;p17"/>
          <p:cNvSpPr txBox="1">
            <a:spLocks noGrp="1"/>
          </p:cNvSpPr>
          <p:nvPr>
            <p:ph type="subTitle" idx="4"/>
          </p:nvPr>
        </p:nvSpPr>
        <p:spPr>
          <a:xfrm>
            <a:off x="6269565" y="5051900"/>
            <a:ext cx="2953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solidFill>
                  <a:srgbClr val="000000"/>
                </a:solidFill>
                <a:latin typeface="华文中宋" panose="02010600040101010101" pitchFamily="2" charset="-122"/>
                <a:ea typeface="华文中宋" panose="02010600040101010101" pitchFamily="2" charset="-122"/>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dirty="0"/>
          </a:p>
        </p:txBody>
      </p:sp>
      <p:sp>
        <p:nvSpPr>
          <p:cNvPr id="97" name="Google Shape;97;p17"/>
          <p:cNvSpPr txBox="1">
            <a:spLocks noGrp="1"/>
          </p:cNvSpPr>
          <p:nvPr>
            <p:ph type="ctrTitle" idx="5"/>
          </p:nvPr>
        </p:nvSpPr>
        <p:spPr>
          <a:xfrm>
            <a:off x="6269565" y="4519633"/>
            <a:ext cx="33008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a:latin typeface="华文中宋" panose="02010600040101010101" pitchFamily="2" charset="-122"/>
                <a:ea typeface="华文中宋" panose="02010600040101010101" pitchFamily="2" charset="-122"/>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dirty="0"/>
          </a:p>
        </p:txBody>
      </p:sp>
      <p:sp>
        <p:nvSpPr>
          <p:cNvPr id="98" name="Google Shape;98;p17"/>
          <p:cNvSpPr txBox="1">
            <a:spLocks noGrp="1"/>
          </p:cNvSpPr>
          <p:nvPr>
            <p:ph type="ctrTitle" idx="6"/>
          </p:nvPr>
        </p:nvSpPr>
        <p:spPr>
          <a:xfrm rot="5400000">
            <a:off x="9147949"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atin typeface="华文中宋" panose="02010600040101010101" pitchFamily="2" charset="-122"/>
                <a:ea typeface="华文中宋" panose="02010600040101010101" pitchFamily="2" charset="-122"/>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dirty="0"/>
          </a:p>
        </p:txBody>
      </p:sp>
      <p:pic>
        <p:nvPicPr>
          <p:cNvPr id="3" name="图片 2" descr="yinhangzhanghu-03"/>
          <p:cNvPicPr>
            <a:picLocks noChangeAspect="1"/>
          </p:cNvPicPr>
          <p:nvPr userDrawn="1"/>
        </p:nvPicPr>
        <p:blipFill>
          <a:blip r:embed="rId2"/>
          <a:srcRect r="25774" b="13840"/>
          <a:stretch>
            <a:fillRect/>
          </a:stretch>
        </p:blipFill>
        <p:spPr>
          <a:xfrm>
            <a:off x="3142827" y="949114"/>
            <a:ext cx="9048327" cy="5908887"/>
          </a:xfrm>
          <a:prstGeom prst="rect">
            <a:avLst/>
          </a:prstGeom>
        </p:spPr>
      </p:pic>
    </p:spTree>
    <p:extLst>
      <p:ext uri="{BB962C8B-B14F-4D97-AF65-F5344CB8AC3E}">
        <p14:creationId xmlns:p14="http://schemas.microsoft.com/office/powerpoint/2010/main" val="1919813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6.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5.xml"/><Relationship Id="rId7"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8.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theme" Target="../theme/theme9.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98"/>
        <p:cNvGrpSpPr/>
        <p:nvPr/>
      </p:nvGrpSpPr>
      <p:grpSpPr>
        <a:xfrm>
          <a:off x="0" y="0"/>
          <a:ext cx="0" cy="0"/>
          <a:chOff x="0" y="0"/>
          <a:chExt cx="0" cy="0"/>
        </a:xfrm>
      </p:grpSpPr>
      <p:sp>
        <p:nvSpPr>
          <p:cNvPr id="5199" name="Google Shape;5199;p12"/>
          <p:cNvSpPr txBox="1">
            <a:spLocks noGrp="1"/>
          </p:cNvSpPr>
          <p:nvPr>
            <p:ph type="title"/>
          </p:nvPr>
        </p:nvSpPr>
        <p:spPr>
          <a:xfrm>
            <a:off x="609600" y="232230"/>
            <a:ext cx="10972800" cy="1364400"/>
          </a:xfrm>
          <a:prstGeom prst="rect">
            <a:avLst/>
          </a:prstGeom>
          <a:noFill/>
          <a:ln>
            <a:noFill/>
          </a:ln>
        </p:spPr>
        <p:txBody>
          <a:bodyPr spcFirstLastPara="1" wrap="square" lIns="91425" tIns="45700" rIns="91425" bIns="45700" anchor="ctr" anchorCtr="0">
            <a:normAutofit/>
          </a:bodyPr>
          <a:lstStyle>
            <a:lvl1pPr marR="0" lvl="0" algn="ctr" rtl="0">
              <a:lnSpc>
                <a:spcPct val="85000"/>
              </a:lnSpc>
              <a:spcBef>
                <a:spcPts val="0"/>
              </a:spcBef>
              <a:spcAft>
                <a:spcPts val="0"/>
              </a:spcAft>
              <a:buClr>
                <a:schemeClr val="accent1"/>
              </a:buClr>
              <a:buSzPts val="5400"/>
              <a:buFont typeface="Arial"/>
              <a:buNone/>
              <a:defRPr sz="5400" b="0" i="0" u="none" strike="noStrike" cap="non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00" name="Google Shape;5200;p12"/>
          <p:cNvSpPr txBox="1">
            <a:spLocks noGrp="1"/>
          </p:cNvSpPr>
          <p:nvPr>
            <p:ph type="body" idx="1"/>
          </p:nvPr>
        </p:nvSpPr>
        <p:spPr>
          <a:xfrm>
            <a:off x="609600" y="1654630"/>
            <a:ext cx="10972800" cy="45138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85000"/>
              </a:lnSpc>
              <a:spcBef>
                <a:spcPts val="1300"/>
              </a:spcBef>
              <a:spcAft>
                <a:spcPts val="0"/>
              </a:spcAft>
              <a:buClr>
                <a:srgbClr val="262626"/>
              </a:buClr>
              <a:buSzPts val="2400"/>
              <a:buFont typeface="Arial"/>
              <a:buChar char=" "/>
              <a:defRPr sz="2400" b="0" i="0" u="none" strike="noStrike" cap="none">
                <a:solidFill>
                  <a:srgbClr val="262626"/>
                </a:solidFill>
                <a:latin typeface="Arial"/>
                <a:ea typeface="Arial"/>
                <a:cs typeface="Arial"/>
                <a:sym typeface="Arial"/>
              </a:defRPr>
            </a:lvl1pPr>
            <a:lvl2pPr marL="914400" marR="0" lvl="1" indent="-381000" algn="l" rtl="0">
              <a:lnSpc>
                <a:spcPct val="85000"/>
              </a:lnSpc>
              <a:spcBef>
                <a:spcPts val="6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2pPr>
            <a:lvl3pPr marL="1371600" marR="0" lvl="2" indent="-355600" algn="l" rtl="0">
              <a:lnSpc>
                <a:spcPct val="85000"/>
              </a:lnSpc>
              <a:spcBef>
                <a:spcPts val="600"/>
              </a:spcBef>
              <a:spcAft>
                <a:spcPts val="0"/>
              </a:spcAft>
              <a:buClr>
                <a:srgbClr val="262626"/>
              </a:buClr>
              <a:buSzPts val="2000"/>
              <a:buFont typeface="Arial"/>
              <a:buChar char=" "/>
              <a:defRPr sz="2000" b="0" i="1" u="none" strike="noStrike" cap="none">
                <a:solidFill>
                  <a:srgbClr val="262626"/>
                </a:solidFill>
                <a:latin typeface="Calibri"/>
                <a:ea typeface="Calibri"/>
                <a:cs typeface="Calibri"/>
                <a:sym typeface="Calibri"/>
              </a:defRPr>
            </a:lvl3pPr>
            <a:lvl4pPr marL="1828800" marR="0" lvl="3"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4pPr>
            <a:lvl5pPr marL="2286000" marR="0" lvl="4"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5pPr>
            <a:lvl6pPr marL="2743200" marR="0" lvl="5"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6pPr>
            <a:lvl7pPr marL="3200400" marR="0" lvl="6"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7pPr>
            <a:lvl8pPr marL="3657600" marR="0" lvl="7"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8pPr>
            <a:lvl9pPr marL="4114800" marR="0" lvl="8"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9pPr>
          </a:lstStyle>
          <a:p>
            <a:endParaRPr/>
          </a:p>
        </p:txBody>
      </p:sp>
      <p:sp>
        <p:nvSpPr>
          <p:cNvPr id="5201" name="Google Shape;5201;p12"/>
          <p:cNvSpPr txBox="1">
            <a:spLocks noGrp="1"/>
          </p:cNvSpPr>
          <p:nvPr>
            <p:ph type="sldNum" idx="12"/>
          </p:nvPr>
        </p:nvSpPr>
        <p:spPr>
          <a:xfrm>
            <a:off x="8763926" y="5876412"/>
            <a:ext cx="2926200" cy="13971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0300" b="0" i="0" u="none" strike="noStrike" cap="none">
                <a:solidFill>
                  <a:schemeClr val="accent1"/>
                </a:solidFill>
                <a:latin typeface="Calibri"/>
                <a:ea typeface="Calibri"/>
                <a:cs typeface="Calibri"/>
                <a:sym typeface="Calibri"/>
              </a:defRPr>
            </a:lvl1pPr>
            <a:lvl2pPr marL="0" marR="0" lvl="1" indent="0" algn="r" rtl="0">
              <a:lnSpc>
                <a:spcPct val="100000"/>
              </a:lnSpc>
              <a:spcBef>
                <a:spcPts val="0"/>
              </a:spcBef>
              <a:spcAft>
                <a:spcPts val="0"/>
              </a:spcAft>
              <a:buNone/>
              <a:defRPr sz="10300" b="0" i="0" u="none" strike="noStrike" cap="none">
                <a:solidFill>
                  <a:schemeClr val="accent1"/>
                </a:solidFill>
                <a:latin typeface="Calibri"/>
                <a:ea typeface="Calibri"/>
                <a:cs typeface="Calibri"/>
                <a:sym typeface="Calibri"/>
              </a:defRPr>
            </a:lvl2pPr>
            <a:lvl3pPr marL="0" marR="0" lvl="2" indent="0" algn="r" rtl="0">
              <a:lnSpc>
                <a:spcPct val="100000"/>
              </a:lnSpc>
              <a:spcBef>
                <a:spcPts val="0"/>
              </a:spcBef>
              <a:spcAft>
                <a:spcPts val="0"/>
              </a:spcAft>
              <a:buNone/>
              <a:defRPr sz="10300" b="0" i="0" u="none" strike="noStrike" cap="none">
                <a:solidFill>
                  <a:schemeClr val="accent1"/>
                </a:solidFill>
                <a:latin typeface="Calibri"/>
                <a:ea typeface="Calibri"/>
                <a:cs typeface="Calibri"/>
                <a:sym typeface="Calibri"/>
              </a:defRPr>
            </a:lvl3pPr>
            <a:lvl4pPr marL="0" marR="0" lvl="3" indent="0" algn="r" rtl="0">
              <a:lnSpc>
                <a:spcPct val="100000"/>
              </a:lnSpc>
              <a:spcBef>
                <a:spcPts val="0"/>
              </a:spcBef>
              <a:spcAft>
                <a:spcPts val="0"/>
              </a:spcAft>
              <a:buNone/>
              <a:defRPr sz="10300" b="0" i="0" u="none" strike="noStrike" cap="none">
                <a:solidFill>
                  <a:schemeClr val="accent1"/>
                </a:solidFill>
                <a:latin typeface="Calibri"/>
                <a:ea typeface="Calibri"/>
                <a:cs typeface="Calibri"/>
                <a:sym typeface="Calibri"/>
              </a:defRPr>
            </a:lvl4pPr>
            <a:lvl5pPr marL="0" marR="0" lvl="4" indent="0" algn="r" rtl="0">
              <a:lnSpc>
                <a:spcPct val="100000"/>
              </a:lnSpc>
              <a:spcBef>
                <a:spcPts val="0"/>
              </a:spcBef>
              <a:spcAft>
                <a:spcPts val="0"/>
              </a:spcAft>
              <a:buNone/>
              <a:defRPr sz="10300" b="0" i="0" u="none" strike="noStrike" cap="none">
                <a:solidFill>
                  <a:schemeClr val="accent1"/>
                </a:solidFill>
                <a:latin typeface="Calibri"/>
                <a:ea typeface="Calibri"/>
                <a:cs typeface="Calibri"/>
                <a:sym typeface="Calibri"/>
              </a:defRPr>
            </a:lvl5pPr>
            <a:lvl6pPr marL="0" marR="0" lvl="5" indent="0" algn="r" rtl="0">
              <a:lnSpc>
                <a:spcPct val="100000"/>
              </a:lnSpc>
              <a:spcBef>
                <a:spcPts val="0"/>
              </a:spcBef>
              <a:spcAft>
                <a:spcPts val="0"/>
              </a:spcAft>
              <a:buNone/>
              <a:defRPr sz="10300" b="0" i="0" u="none" strike="noStrike" cap="none">
                <a:solidFill>
                  <a:schemeClr val="accent1"/>
                </a:solidFill>
                <a:latin typeface="Calibri"/>
                <a:ea typeface="Calibri"/>
                <a:cs typeface="Calibri"/>
                <a:sym typeface="Calibri"/>
              </a:defRPr>
            </a:lvl6pPr>
            <a:lvl7pPr marL="0" marR="0" lvl="6" indent="0" algn="r" rtl="0">
              <a:lnSpc>
                <a:spcPct val="100000"/>
              </a:lnSpc>
              <a:spcBef>
                <a:spcPts val="0"/>
              </a:spcBef>
              <a:spcAft>
                <a:spcPts val="0"/>
              </a:spcAft>
              <a:buNone/>
              <a:defRPr sz="10300" b="0" i="0" u="none" strike="noStrike" cap="none">
                <a:solidFill>
                  <a:schemeClr val="accent1"/>
                </a:solidFill>
                <a:latin typeface="Calibri"/>
                <a:ea typeface="Calibri"/>
                <a:cs typeface="Calibri"/>
                <a:sym typeface="Calibri"/>
              </a:defRPr>
            </a:lvl7pPr>
            <a:lvl8pPr marL="0" marR="0" lvl="7" indent="0" algn="r" rtl="0">
              <a:lnSpc>
                <a:spcPct val="100000"/>
              </a:lnSpc>
              <a:spcBef>
                <a:spcPts val="0"/>
              </a:spcBef>
              <a:spcAft>
                <a:spcPts val="0"/>
              </a:spcAft>
              <a:buNone/>
              <a:defRPr sz="10300" b="0" i="0" u="none" strike="noStrike" cap="none">
                <a:solidFill>
                  <a:schemeClr val="accent1"/>
                </a:solidFill>
                <a:latin typeface="Calibri"/>
                <a:ea typeface="Calibri"/>
                <a:cs typeface="Calibri"/>
                <a:sym typeface="Calibri"/>
              </a:defRPr>
            </a:lvl8pPr>
            <a:lvl9pPr marL="0" marR="0" lvl="8" indent="0" algn="r" rtl="0">
              <a:lnSpc>
                <a:spcPct val="100000"/>
              </a:lnSpc>
              <a:spcBef>
                <a:spcPts val="0"/>
              </a:spcBef>
              <a:spcAft>
                <a:spcPts val="0"/>
              </a:spcAft>
              <a:buNone/>
              <a:defRPr sz="103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4204946749"/>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49038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9359349" y="6488181"/>
            <a:ext cx="2743200" cy="365125"/>
          </a:xfrm>
          <a:prstGeom prst="rect">
            <a:avLst/>
          </a:prstGeom>
        </p:spPr>
        <p:txBody>
          <a:bodyPr vert="horz" lIns="91440" tIns="45720" rIns="91440" bIns="45720" rtlCol="0" anchor="ctr"/>
          <a:lstStyle>
            <a:lvl1pPr algn="r">
              <a:defRPr sz="1000" b="0" i="0">
                <a:solidFill>
                  <a:schemeClr val="tx1"/>
                </a:solidFill>
                <a:latin typeface="Helvetica Light" pitchFamily="34" charset="0"/>
              </a:defRPr>
            </a:lvl1pPr>
          </a:lstStyle>
          <a:p>
            <a:fld id="{E71AC3CF-ED10-634E-B662-BDAFFBD48C49}" type="slidenum">
              <a:rPr lang="en-US" smtClean="0"/>
              <a:t>‹#›</a:t>
            </a:fld>
            <a:endParaRPr lang="en-US"/>
          </a:p>
        </p:txBody>
      </p:sp>
    </p:spTree>
    <p:extLst>
      <p:ext uri="{BB962C8B-B14F-4D97-AF65-F5344CB8AC3E}">
        <p14:creationId xmlns:p14="http://schemas.microsoft.com/office/powerpoint/2010/main" val="181217844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4123837116"/>
      </p:ext>
    </p:extLst>
  </p:cSld>
  <p:clrMap bg1="lt1" tx1="dk1" bg2="dk2" tx2="lt2" accent1="accent1" accent2="accent2" accent3="accent3" accent4="accent4" accent5="accent5" accent6="accent6" hlink="hlink" folHlink="folHlink"/>
  <p:sldLayoutIdLst>
    <p:sldLayoutId id="2147484163" r:id="rId1"/>
    <p:sldLayoutId id="2147484165" r:id="rId2"/>
    <p:sldLayoutId id="2147484168" r:id="rId3"/>
    <p:sldLayoutId id="2147484169" r:id="rId4"/>
    <p:sldLayoutId id="2147484170" r:id="rId5"/>
    <p:sldLayoutId id="2147484171" r:id="rId6"/>
    <p:sldLayoutId id="2147484172" r:id="rId7"/>
    <p:sldLayoutId id="2147484174"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5CA303-BFA5-B34E-1018-EB7B7CB9D6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15F1E86-CECA-7E54-BA8B-D6E7C19A8B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5C0FEE-9695-6154-7B88-C99A102473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59A890-B766-1742-923C-1F73B54EB925}" type="datetimeFigureOut">
              <a:rPr lang="en-US" smtClean="0"/>
              <a:t>2/17/2025</a:t>
            </a:fld>
            <a:endParaRPr lang="en-US"/>
          </a:p>
        </p:txBody>
      </p:sp>
      <p:sp>
        <p:nvSpPr>
          <p:cNvPr id="5" name="Footer Placeholder 4">
            <a:extLst>
              <a:ext uri="{FF2B5EF4-FFF2-40B4-BE49-F238E27FC236}">
                <a16:creationId xmlns:a16="http://schemas.microsoft.com/office/drawing/2014/main" id="{A6C660A1-91C0-FCD2-E7C8-2A73DB573D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7A2B83-C1C7-4DBC-AC8B-0A9E9A526A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017C4C-422F-A848-9041-6DFF1B1DFF11}" type="slidenum">
              <a:rPr lang="en-US" smtClean="0"/>
              <a:t>‹#›</a:t>
            </a:fld>
            <a:endParaRPr lang="en-US"/>
          </a:p>
        </p:txBody>
      </p:sp>
    </p:spTree>
    <p:extLst>
      <p:ext uri="{BB962C8B-B14F-4D97-AF65-F5344CB8AC3E}">
        <p14:creationId xmlns:p14="http://schemas.microsoft.com/office/powerpoint/2010/main" val="2534285038"/>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878499358"/>
      </p:ext>
    </p:extLst>
  </p:cSld>
  <p:clrMap bg1="lt1" tx1="dk1" bg2="dk2" tx2="lt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59149"/>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2" r:id="rId3"/>
    <p:sldLayoutId id="2147484263" r:id="rId4"/>
    <p:sldLayoutId id="2147484264" r:id="rId5"/>
    <p:sldLayoutId id="2147484265" r:id="rId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41"/>
        <p:cNvGrpSpPr/>
        <p:nvPr/>
      </p:nvGrpSpPr>
      <p:grpSpPr>
        <a:xfrm>
          <a:off x="0" y="0"/>
          <a:ext cx="0" cy="0"/>
          <a:chOff x="0" y="0"/>
          <a:chExt cx="0" cy="0"/>
        </a:xfrm>
      </p:grpSpPr>
      <p:sp>
        <p:nvSpPr>
          <p:cNvPr id="8942" name="Google Shape;8942;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4000"/>
              <a:buFont typeface="Century Gothic"/>
              <a:buNone/>
              <a:defRPr sz="4000" b="0" i="0" u="none" strike="noStrike" cap="none">
                <a:solidFill>
                  <a:srgbClr val="262626"/>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943" name="Google Shape;8943;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944" name="Google Shape;8944;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945" name="Google Shape;8945;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946" name="Google Shape;8946;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1124987184"/>
      </p:ext>
    </p:extLst>
  </p:cSld>
  <p:clrMap bg1="lt1" tx1="dk1" bg2="dk2" tx2="lt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 id="2147484306" r:id="rId14"/>
    <p:sldLayoutId id="2147484307" r:id="rId15"/>
    <p:sldLayoutId id="214748430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657210194"/>
      </p:ext>
    </p:extLst>
  </p:cSld>
  <p:clrMap bg1="lt1" tx1="dk1" bg2="dk2" tx2="lt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4.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7.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33.png"/><Relationship Id="rId3" Type="http://schemas.openxmlformats.org/officeDocument/2006/relationships/image" Target="../media/image36.png"/><Relationship Id="rId21" Type="http://schemas.openxmlformats.org/officeDocument/2006/relationships/image" Target="../media/image51.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50.png"/><Relationship Id="rId1" Type="http://schemas.openxmlformats.org/officeDocument/2006/relationships/slideLayout" Target="../slideLayouts/slideLayout45.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49.jpe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2.jpe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62"/>
        <p:cNvGrpSpPr/>
        <p:nvPr/>
      </p:nvGrpSpPr>
      <p:grpSpPr>
        <a:xfrm>
          <a:off x="0" y="0"/>
          <a:ext cx="0" cy="0"/>
          <a:chOff x="0" y="0"/>
          <a:chExt cx="0" cy="0"/>
        </a:xfrm>
      </p:grpSpPr>
      <p:sp>
        <p:nvSpPr>
          <p:cNvPr id="4" name="Subtitle 2">
            <a:extLst>
              <a:ext uri="{FF2B5EF4-FFF2-40B4-BE49-F238E27FC236}">
                <a16:creationId xmlns:a16="http://schemas.microsoft.com/office/drawing/2014/main" id="{E2450F99-D1CD-4BF4-A7CA-9A7ECBAEE3ED}"/>
              </a:ext>
            </a:extLst>
          </p:cNvPr>
          <p:cNvSpPr txBox="1">
            <a:spLocks/>
          </p:cNvSpPr>
          <p:nvPr/>
        </p:nvSpPr>
        <p:spPr>
          <a:xfrm>
            <a:off x="6771374" y="3936548"/>
            <a:ext cx="5283991" cy="1686485"/>
          </a:xfrm>
          <a:prstGeom prst="rect">
            <a:avLst/>
          </a:prstGeom>
        </p:spPr>
        <p:txBody>
          <a:bodyPr vert="horz" lIns="91440" tIns="45720" rIns="91440" bIns="45720" rtlCol="0">
            <a:normAutofit fontScale="92500" lnSpcReduction="10000"/>
          </a:bodyPr>
          <a:lstStyle>
            <a:lvl1pPr marL="457200" indent="-457200" algn="l" defTabSz="914400" rtl="0" eaLnBrk="1" latinLnBrk="0" hangingPunct="1">
              <a:spcBef>
                <a:spcPts val="200"/>
              </a:spcBef>
              <a:buFont typeface="+mj-lt"/>
              <a:buNone/>
              <a:defRPr sz="2500" b="0" kern="1200">
                <a:solidFill>
                  <a:srgbClr val="000000"/>
                </a:solidFill>
                <a:latin typeface="Arial" pitchFamily="34" charset="0"/>
                <a:ea typeface="SimSun" pitchFamily="2" charset="-122"/>
                <a:cs typeface="Arial" pitchFamily="34" charset="0"/>
              </a:defRPr>
            </a:lvl1pPr>
            <a:lvl2pPr marL="914400" indent="-457200" algn="l" defTabSz="914400" rtl="0" eaLnBrk="1" latinLnBrk="0" hangingPunct="1">
              <a:spcBef>
                <a:spcPts val="200"/>
              </a:spcBef>
              <a:buFont typeface="Arial" pitchFamily="34" charset="0"/>
              <a:buChar char="•"/>
              <a:defRPr sz="2500" b="0" kern="1200">
                <a:solidFill>
                  <a:srgbClr val="000000"/>
                </a:solidFill>
                <a:latin typeface="Arial" pitchFamily="34" charset="0"/>
                <a:ea typeface="SimSun" pitchFamily="2" charset="-122"/>
                <a:cs typeface="Arial" pitchFamily="34" charset="0"/>
              </a:defRPr>
            </a:lvl2pPr>
            <a:lvl3pPr marL="1371600" indent="-457200" algn="l" defTabSz="914400" rtl="0" eaLnBrk="1" latinLnBrk="0" hangingPunct="1">
              <a:spcBef>
                <a:spcPts val="200"/>
              </a:spcBef>
              <a:buFont typeface="Arial" pitchFamily="34" charset="0"/>
              <a:buChar char="•"/>
              <a:defRPr sz="2500" b="0" kern="1200">
                <a:solidFill>
                  <a:srgbClr val="000000"/>
                </a:solidFill>
                <a:latin typeface="Arial" pitchFamily="34" charset="0"/>
                <a:ea typeface="SimSun" pitchFamily="2" charset="-122"/>
                <a:cs typeface="Arial" pitchFamily="34" charset="0"/>
              </a:defRPr>
            </a:lvl3pPr>
            <a:lvl4pPr marL="1600200" indent="-228600" algn="l" defTabSz="914400" rtl="0" eaLnBrk="1" latinLnBrk="0" hangingPunct="1">
              <a:spcBef>
                <a:spcPts val="200"/>
              </a:spcBef>
              <a:buFont typeface="Arial" pitchFamily="34" charset="0"/>
              <a:buChar char="•"/>
              <a:defRPr sz="2500" b="0" kern="1200">
                <a:solidFill>
                  <a:srgbClr val="000000"/>
                </a:solidFill>
                <a:latin typeface="Arial" pitchFamily="34" charset="0"/>
                <a:ea typeface="SimSun" pitchFamily="2" charset="-122"/>
                <a:cs typeface="Arial" pitchFamily="34" charset="0"/>
              </a:defRPr>
            </a:lvl4pPr>
            <a:lvl5pPr marL="2057400" indent="-228600" algn="l" defTabSz="914400" rtl="0" eaLnBrk="1" latinLnBrk="0" hangingPunct="1">
              <a:spcBef>
                <a:spcPts val="200"/>
              </a:spcBef>
              <a:buFont typeface="Arial" pitchFamily="34" charset="0"/>
              <a:buChar char="•"/>
              <a:defRPr sz="2500" b="0" kern="1200">
                <a:solidFill>
                  <a:srgbClr val="000000"/>
                </a:solidFill>
                <a:latin typeface="Arial" pitchFamily="34" charset="0"/>
                <a:ea typeface="SimSun" pitchFamily="2" charset="-12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200"/>
              </a:spcBef>
              <a:spcAft>
                <a:spcPts val="0"/>
              </a:spcAft>
              <a:buClr>
                <a:srgbClr val="000000"/>
              </a:buClr>
              <a:buSzTx/>
              <a:buFont typeface="+mj-lt"/>
              <a:buNone/>
              <a:tabLst/>
              <a:defRPr/>
            </a:pPr>
            <a:r>
              <a:rPr lang="en-US" altLang="zh-TW" dirty="0">
                <a:sym typeface="Arial"/>
              </a:rPr>
              <a:t>Prof.</a:t>
            </a:r>
            <a:r>
              <a:rPr kumimoji="0" lang="zh-TW" altLang="en-US" sz="2500" b="0" i="0" u="none" strike="noStrike" kern="1200" cap="none" spc="0" normalizeH="0" baseline="0" noProof="0" dirty="0">
                <a:ln>
                  <a:noFill/>
                </a:ln>
                <a:solidFill>
                  <a:srgbClr val="000000"/>
                </a:solidFill>
                <a:effectLst/>
                <a:uLnTx/>
                <a:uFillTx/>
                <a:latin typeface="Arial" pitchFamily="34" charset="0"/>
                <a:ea typeface="SimSun" pitchFamily="2" charset="-122"/>
                <a:cs typeface="Arial" pitchFamily="34" charset="0"/>
                <a:sym typeface="Arial"/>
              </a:rPr>
              <a:t> </a:t>
            </a:r>
            <a:r>
              <a:rPr kumimoji="0" lang="en-US" altLang="zh-TW" sz="2500" b="0" i="0" u="none" strike="noStrike" kern="1200" cap="none" spc="0" normalizeH="0" baseline="0" noProof="0" dirty="0">
                <a:ln>
                  <a:noFill/>
                </a:ln>
                <a:solidFill>
                  <a:srgbClr val="000000"/>
                </a:solidFill>
                <a:effectLst/>
                <a:uLnTx/>
                <a:uFillTx/>
                <a:latin typeface="Arial" pitchFamily="34" charset="0"/>
                <a:ea typeface="SimSun" pitchFamily="2" charset="-122"/>
                <a:cs typeface="Arial" pitchFamily="34" charset="0"/>
                <a:sym typeface="Arial"/>
              </a:rPr>
              <a:t>James Lei</a:t>
            </a:r>
          </a:p>
          <a:p>
            <a:pPr marL="342900" marR="0" lvl="0" indent="-342900" algn="l" defTabSz="914400" rtl="0" eaLnBrk="1" fontAlgn="auto" latinLnBrk="0" hangingPunct="1">
              <a:lnSpc>
                <a:spcPct val="100000"/>
              </a:lnSpc>
              <a:spcBef>
                <a:spcPts val="200"/>
              </a:spcBef>
              <a:spcAft>
                <a:spcPts val="0"/>
              </a:spcAft>
              <a:buClr>
                <a:srgbClr val="000000"/>
              </a:buClr>
              <a:buSzTx/>
              <a:buFontTx/>
              <a:buChar char="-"/>
              <a:tabLst/>
              <a:defRPr/>
            </a:pPr>
            <a:endParaRPr lang="en-US" altLang="zh-TW" sz="2200" dirty="0">
              <a:sym typeface="Arial"/>
            </a:endParaRPr>
          </a:p>
          <a:p>
            <a:pPr marL="342900" marR="0" lvl="0" indent="-342900" algn="l" defTabSz="914400" rtl="0" eaLnBrk="1" fontAlgn="auto" latinLnBrk="0" hangingPunct="1">
              <a:lnSpc>
                <a:spcPct val="100000"/>
              </a:lnSpc>
              <a:spcBef>
                <a:spcPts val="200"/>
              </a:spcBef>
              <a:spcAft>
                <a:spcPts val="0"/>
              </a:spcAft>
              <a:buClr>
                <a:srgbClr val="000000"/>
              </a:buClr>
              <a:buSzTx/>
              <a:buFontTx/>
              <a:buChar char="-"/>
              <a:tabLst/>
              <a:defRPr/>
            </a:pPr>
            <a:r>
              <a:rPr lang="en-US" altLang="zh-TW" sz="2200" dirty="0">
                <a:sym typeface="Arial"/>
              </a:rPr>
              <a:t>HKUST</a:t>
            </a:r>
            <a:endParaRPr kumimoji="0" lang="en-US" altLang="zh-TW" sz="2200" b="0" i="0" u="none" strike="noStrike" kern="1200" cap="none" spc="0" normalizeH="0" baseline="0" noProof="0" dirty="0">
              <a:ln>
                <a:noFill/>
              </a:ln>
              <a:solidFill>
                <a:srgbClr val="000000"/>
              </a:solidFill>
              <a:effectLst/>
              <a:uLnTx/>
              <a:uFillTx/>
              <a:latin typeface="Arial" pitchFamily="34" charset="0"/>
              <a:ea typeface="SimSun" pitchFamily="2" charset="-122"/>
              <a:cs typeface="Arial" pitchFamily="34" charset="0"/>
              <a:sym typeface="Arial"/>
            </a:endParaRPr>
          </a:p>
          <a:p>
            <a:pPr marL="342900" marR="0" lvl="0" indent="-342900" algn="l" defTabSz="914400" rtl="0" eaLnBrk="1" fontAlgn="auto" latinLnBrk="0" hangingPunct="1">
              <a:lnSpc>
                <a:spcPct val="100000"/>
              </a:lnSpc>
              <a:spcBef>
                <a:spcPts val="200"/>
              </a:spcBef>
              <a:spcAft>
                <a:spcPts val="0"/>
              </a:spcAft>
              <a:buClr>
                <a:srgbClr val="000000"/>
              </a:buClr>
              <a:buSzTx/>
              <a:buFontTx/>
              <a:buChar char="-"/>
              <a:tabLst/>
              <a:defRPr/>
            </a:pPr>
            <a:r>
              <a:rPr lang="en-US" altLang="zh-CN" sz="2200" dirty="0">
                <a:sym typeface="Arial"/>
              </a:rPr>
              <a:t>Institute</a:t>
            </a:r>
            <a:r>
              <a:rPr lang="zh-CN" altLang="en-US" sz="2200" dirty="0">
                <a:sym typeface="Arial"/>
              </a:rPr>
              <a:t> </a:t>
            </a:r>
            <a:r>
              <a:rPr lang="en-US" altLang="zh-CN" sz="2200" dirty="0">
                <a:sym typeface="Arial"/>
              </a:rPr>
              <a:t>of</a:t>
            </a:r>
            <a:r>
              <a:rPr lang="zh-CN" altLang="en-US" sz="2200" dirty="0">
                <a:sym typeface="Arial"/>
              </a:rPr>
              <a:t> </a:t>
            </a:r>
            <a:r>
              <a:rPr kumimoji="0" lang="en-US" altLang="zh-CN" sz="2200" b="0" i="0" u="none" strike="noStrike" kern="1200" cap="none" spc="0" normalizeH="0" baseline="0" noProof="0" dirty="0">
                <a:ln>
                  <a:noFill/>
                </a:ln>
                <a:solidFill>
                  <a:srgbClr val="000000"/>
                </a:solidFill>
                <a:effectLst/>
                <a:uLnTx/>
                <a:uFillTx/>
                <a:latin typeface="Arial" pitchFamily="34" charset="0"/>
                <a:ea typeface="SimSun" pitchFamily="2" charset="-122"/>
                <a:cs typeface="Arial" pitchFamily="34" charset="0"/>
                <a:sym typeface="Arial"/>
              </a:rPr>
              <a:t>Web3.0</a:t>
            </a:r>
            <a:r>
              <a:rPr lang="zh-CN" altLang="en-US" sz="2200" dirty="0">
                <a:sym typeface="Arial"/>
              </a:rPr>
              <a:t> </a:t>
            </a:r>
            <a:r>
              <a:rPr lang="en-US" altLang="zh-CN" sz="2200" dirty="0">
                <a:sym typeface="Arial"/>
              </a:rPr>
              <a:t>HK</a:t>
            </a:r>
          </a:p>
          <a:p>
            <a:pPr marL="342900" marR="0" lvl="0" indent="-342900" algn="l" defTabSz="914400" rtl="0" eaLnBrk="1" fontAlgn="auto" latinLnBrk="0" hangingPunct="1">
              <a:lnSpc>
                <a:spcPct val="100000"/>
              </a:lnSpc>
              <a:spcBef>
                <a:spcPts val="200"/>
              </a:spcBef>
              <a:spcAft>
                <a:spcPts val="0"/>
              </a:spcAft>
              <a:buClr>
                <a:srgbClr val="000000"/>
              </a:buClr>
              <a:buSzTx/>
              <a:buFontTx/>
              <a:buChar char="-"/>
              <a:tabLst/>
              <a:defRPr/>
            </a:pPr>
            <a:r>
              <a:rPr lang="en-US" altLang="zh-CN" sz="2200" dirty="0">
                <a:sym typeface="Arial"/>
              </a:rPr>
              <a:t>ASTRI</a:t>
            </a:r>
            <a:r>
              <a:rPr lang="zh-CN" altLang="en-US" sz="2200" dirty="0">
                <a:sym typeface="Arial"/>
              </a:rPr>
              <a:t>（前香港应用科技研究院）</a:t>
            </a:r>
            <a:endParaRPr lang="en-US" altLang="zh-CN" sz="2200" dirty="0">
              <a:sym typeface="Arial"/>
            </a:endParaRPr>
          </a:p>
          <a:p>
            <a:pPr marL="342900" marR="0" lvl="0" indent="-342900" algn="l" defTabSz="914400" rtl="0" eaLnBrk="1" fontAlgn="auto" latinLnBrk="0" hangingPunct="1">
              <a:lnSpc>
                <a:spcPct val="100000"/>
              </a:lnSpc>
              <a:spcBef>
                <a:spcPts val="200"/>
              </a:spcBef>
              <a:spcAft>
                <a:spcPts val="0"/>
              </a:spcAft>
              <a:buClr>
                <a:srgbClr val="000000"/>
              </a:buClr>
              <a:buSzTx/>
              <a:buFontTx/>
              <a:buChar char="-"/>
              <a:tabLst/>
              <a:defRPr/>
            </a:pPr>
            <a:endParaRPr kumimoji="0" lang="en-US" altLang="zh-CN" sz="2500" b="0" i="0" u="none" strike="noStrike" kern="1200" cap="none" spc="0" normalizeH="0" baseline="0" noProof="0" dirty="0">
              <a:ln>
                <a:noFill/>
              </a:ln>
              <a:solidFill>
                <a:srgbClr val="000000"/>
              </a:solidFill>
              <a:effectLst/>
              <a:uLnTx/>
              <a:uFillTx/>
              <a:latin typeface="Arial" pitchFamily="34" charset="0"/>
              <a:ea typeface="SimSun" pitchFamily="2" charset="-122"/>
              <a:cs typeface="Arial" pitchFamily="34" charset="0"/>
              <a:sym typeface="Arial"/>
            </a:endParaRPr>
          </a:p>
          <a:p>
            <a:pPr marL="457200" marR="0" lvl="0" indent="-457200" algn="l" defTabSz="914400" rtl="0" eaLnBrk="1" fontAlgn="auto" latinLnBrk="0" hangingPunct="1">
              <a:lnSpc>
                <a:spcPct val="100000"/>
              </a:lnSpc>
              <a:spcBef>
                <a:spcPts val="200"/>
              </a:spcBef>
              <a:spcAft>
                <a:spcPts val="0"/>
              </a:spcAft>
              <a:buClr>
                <a:srgbClr val="000000"/>
              </a:buClr>
              <a:buSzTx/>
              <a:buFont typeface="+mj-lt"/>
              <a:buNone/>
              <a:tabLst/>
              <a:defRPr/>
            </a:pPr>
            <a:endParaRPr kumimoji="0" lang="en-US" altLang="zh-CN" sz="2500" b="0" i="0" u="none" strike="noStrike" kern="1200" cap="none" spc="0" normalizeH="0" baseline="0" noProof="0" dirty="0">
              <a:ln>
                <a:noFill/>
              </a:ln>
              <a:solidFill>
                <a:srgbClr val="000000"/>
              </a:solidFill>
              <a:effectLst/>
              <a:uLnTx/>
              <a:uFillTx/>
              <a:latin typeface="Arial" pitchFamily="34" charset="0"/>
              <a:ea typeface="SimSun" pitchFamily="2" charset="-122"/>
              <a:cs typeface="Arial" pitchFamily="34" charset="0"/>
              <a:sym typeface="Arial"/>
            </a:endParaRPr>
          </a:p>
        </p:txBody>
      </p:sp>
      <p:pic>
        <p:nvPicPr>
          <p:cNvPr id="6" name="Picture 5">
            <a:extLst>
              <a:ext uri="{FF2B5EF4-FFF2-40B4-BE49-F238E27FC236}">
                <a16:creationId xmlns:a16="http://schemas.microsoft.com/office/drawing/2014/main" id="{C572694C-1276-4A59-A5D7-1202D08F0075}"/>
              </a:ext>
            </a:extLst>
          </p:cNvPr>
          <p:cNvPicPr>
            <a:picLocks noChangeAspect="1"/>
          </p:cNvPicPr>
          <p:nvPr/>
        </p:nvPicPr>
        <p:blipFill>
          <a:blip r:embed="rId3" cstate="print"/>
          <a:stretch>
            <a:fillRect/>
          </a:stretch>
        </p:blipFill>
        <p:spPr>
          <a:xfrm>
            <a:off x="10300138" y="2763"/>
            <a:ext cx="1891861" cy="1898691"/>
          </a:xfrm>
          <a:prstGeom prst="rect">
            <a:avLst/>
          </a:prstGeom>
        </p:spPr>
      </p:pic>
      <p:sp>
        <p:nvSpPr>
          <p:cNvPr id="7" name="TextBox 6">
            <a:extLst>
              <a:ext uri="{FF2B5EF4-FFF2-40B4-BE49-F238E27FC236}">
                <a16:creationId xmlns:a16="http://schemas.microsoft.com/office/drawing/2014/main" id="{90BAE93D-F529-49D8-8053-C4635A9ED3EB}"/>
              </a:ext>
            </a:extLst>
          </p:cNvPr>
          <p:cNvSpPr txBox="1"/>
          <p:nvPr/>
        </p:nvSpPr>
        <p:spPr>
          <a:xfrm>
            <a:off x="10194835" y="1990087"/>
            <a:ext cx="1741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kern="0" dirty="0" err="1">
                <a:solidFill>
                  <a:srgbClr val="000000"/>
                </a:solidFill>
                <a:latin typeface="Arial"/>
                <a:ea typeface="宋体" panose="02010600030101010101" pitchFamily="2" charset="-122"/>
                <a:cs typeface="Arial"/>
                <a:sym typeface="Arial"/>
              </a:rPr>
              <a:t>wechat</a:t>
            </a:r>
            <a:r>
              <a:rPr lang="en-US" altLang="zh-CN" sz="1400" kern="0" dirty="0">
                <a:solidFill>
                  <a:srgbClr val="000000"/>
                </a:solidFill>
                <a:latin typeface="Arial"/>
                <a:ea typeface="宋体" panose="02010600030101010101" pitchFamily="2" charset="-122"/>
                <a:cs typeface="Arial"/>
                <a:sym typeface="Arial"/>
              </a:rPr>
              <a:t>:</a:t>
            </a:r>
            <a:r>
              <a:rPr lang="zh-CN" altLang="en-US" sz="1400" kern="0" dirty="0">
                <a:solidFill>
                  <a:srgbClr val="000000"/>
                </a:solidFill>
                <a:latin typeface="Arial"/>
                <a:ea typeface="宋体" panose="02010600030101010101" pitchFamily="2" charset="-122"/>
                <a:cs typeface="Arial"/>
                <a:sym typeface="Arial"/>
              </a:rPr>
              <a:t> </a:t>
            </a:r>
            <a:r>
              <a:rPr kumimoji="0" lang="en-US" altLang="zh-CN" sz="1400" b="0" i="0" u="none" strike="noStrike" kern="0" cap="none" spc="0" normalizeH="0" baseline="0" noProof="0" dirty="0" err="1">
                <a:ln>
                  <a:noFill/>
                </a:ln>
                <a:solidFill>
                  <a:srgbClr val="000000"/>
                </a:solidFill>
                <a:effectLst/>
                <a:uLnTx/>
                <a:uFillTx/>
                <a:latin typeface="Arial"/>
                <a:ea typeface="宋体" panose="02010600030101010101" pitchFamily="2" charset="-122"/>
                <a:cs typeface="Arial"/>
                <a:sym typeface="Arial"/>
              </a:rPr>
              <a:t>zhibinlei</a:t>
            </a:r>
            <a:endParaRPr kumimoji="0" lang="en-US" altLang="zh-CN" sz="1400" b="0" i="0" u="none" strike="noStrike" kern="0" cap="none" spc="0" normalizeH="0" baseline="0" noProof="0" dirty="0">
              <a:ln>
                <a:noFill/>
              </a:ln>
              <a:solidFill>
                <a:srgbClr val="000000"/>
              </a:solidFill>
              <a:effectLst/>
              <a:uLnTx/>
              <a:uFillTx/>
              <a:latin typeface="Arial"/>
              <a:ea typeface="宋体" panose="02010600030101010101" pitchFamily="2" charset="-122"/>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kern="0" dirty="0">
                <a:solidFill>
                  <a:srgbClr val="000000"/>
                </a:solidFill>
                <a:latin typeface="Arial"/>
                <a:cs typeface="Arial"/>
                <a:sym typeface="Arial"/>
              </a:rPr>
              <a:t>e</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mail: zblei@ust.hk</a:t>
            </a:r>
          </a:p>
        </p:txBody>
      </p:sp>
      <p:sp>
        <p:nvSpPr>
          <p:cNvPr id="8" name="文本框 27">
            <a:extLst>
              <a:ext uri="{FF2B5EF4-FFF2-40B4-BE49-F238E27FC236}">
                <a16:creationId xmlns:a16="http://schemas.microsoft.com/office/drawing/2014/main" id="{38121002-5948-4C0A-8AB2-0D1C6D86DB08}"/>
              </a:ext>
            </a:extLst>
          </p:cNvPr>
          <p:cNvSpPr txBox="1"/>
          <p:nvPr/>
        </p:nvSpPr>
        <p:spPr>
          <a:xfrm>
            <a:off x="10510" y="983288"/>
            <a:ext cx="8071945" cy="1231106"/>
          </a:xfrm>
          <a:prstGeom prst="rect">
            <a:avLst/>
          </a:prstGeom>
          <a:noFill/>
          <a:effectLst>
            <a:glow rad="228600">
              <a:schemeClr val="accent3">
                <a:satMod val="175000"/>
                <a:alpha val="40000"/>
              </a:scheme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400" b="1" i="0" u="none" strike="noStrike" kern="1200" cap="none" spc="0" normalizeH="0" baseline="0" noProof="0" dirty="0">
                <a:ln>
                  <a:noFill/>
                </a:ln>
                <a:solidFill>
                  <a:srgbClr val="000000">
                    <a:lumMod val="95000"/>
                    <a:lumOff val="5000"/>
                  </a:srgbClr>
                </a:solidFill>
                <a:effectLst/>
                <a:uLnTx/>
                <a:uFillTx/>
                <a:latin typeface="Microsoft YaHei" panose="020B0503020204020204" pitchFamily="34" charset="-122"/>
                <a:ea typeface="Microsoft YaHei" panose="020B0503020204020204" pitchFamily="34" charset="-122"/>
                <a:cs typeface="+mn-cs"/>
              </a:rPr>
              <a:t>Web3 DDNS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000" b="1" i="1" dirty="0">
                <a:solidFill>
                  <a:srgbClr val="000000">
                    <a:lumMod val="95000"/>
                    <a:lumOff val="5000"/>
                  </a:srgbClr>
                </a:solidFill>
                <a:latin typeface="Arial" panose="020B0604020202020204" pitchFamily="34" charset="0"/>
                <a:ea typeface="Microsoft YaHei" panose="020B0503020204020204" pitchFamily="34" charset="-122"/>
                <a:cs typeface="Arial" panose="020B0604020202020204" pitchFamily="34" charset="0"/>
              </a:rPr>
              <a:t>What’s in a name?</a:t>
            </a:r>
            <a:endParaRPr kumimoji="1" lang="en-US" altLang="zh-CN" sz="3000" b="1" i="1" u="none" strike="noStrike" kern="1200" cap="none" spc="0" normalizeH="0" baseline="0" noProof="0" dirty="0">
              <a:ln>
                <a:noFill/>
              </a:ln>
              <a:solidFill>
                <a:srgbClr val="000000">
                  <a:lumMod val="95000"/>
                  <a:lumOff val="5000"/>
                </a:srgbClr>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
        <p:nvSpPr>
          <p:cNvPr id="11" name="Text Box 177">
            <a:extLst>
              <a:ext uri="{FF2B5EF4-FFF2-40B4-BE49-F238E27FC236}">
                <a16:creationId xmlns:a16="http://schemas.microsoft.com/office/drawing/2014/main" id="{61D1D77B-41FD-463F-BCD4-E34906C47B40}"/>
              </a:ext>
            </a:extLst>
          </p:cNvPr>
          <p:cNvSpPr txBox="1">
            <a:spLocks noChangeArrowheads="1"/>
          </p:cNvSpPr>
          <p:nvPr/>
        </p:nvSpPr>
        <p:spPr bwMode="auto">
          <a:xfrm>
            <a:off x="2587669" y="6485905"/>
            <a:ext cx="9681965" cy="369332"/>
          </a:xfrm>
          <a:prstGeom prst="rect">
            <a:avLst/>
          </a:prstGeom>
          <a:noFill/>
          <a:ln>
            <a:noFill/>
          </a:ln>
          <a:effectLst/>
        </p:spPr>
        <p:txBody>
          <a:bodyPr wrap="square">
            <a:spAutoFit/>
          </a:bodyPr>
          <a:lstStyle/>
          <a:p>
            <a:pPr marL="0" marR="0" lvl="0" indent="0" algn="r" defTabSz="914354" rtl="0" eaLnBrk="0" fontAlgn="auto" latinLnBrk="0" hangingPunct="0">
              <a:lnSpc>
                <a:spcPct val="100000"/>
              </a:lnSpc>
              <a:spcBef>
                <a:spcPct val="0"/>
              </a:spcBef>
              <a:spcAft>
                <a:spcPts val="600"/>
              </a:spcAft>
              <a:buClrTx/>
              <a:buSzTx/>
              <a:buFontTx/>
              <a:buNone/>
              <a:tabLst/>
              <a:defRPr/>
            </a:pPr>
            <a:r>
              <a:rPr lang="en-US" altLang="zh-CN" b="1" dirty="0">
                <a:solidFill>
                  <a:srgbClr val="FFFF99"/>
                </a:solidFill>
                <a:latin typeface="Microsoft YaHei" panose="020B0503020204020204" pitchFamily="34" charset="-122"/>
                <a:ea typeface="Microsoft YaHei" panose="020B0503020204020204" pitchFamily="34" charset="-122"/>
              </a:rPr>
              <a:t>AI</a:t>
            </a:r>
            <a:r>
              <a:rPr kumimoji="0" lang="en-US" altLang="zh-CN" b="1" i="0" u="none" strike="noStrike" kern="1200" cap="none" spc="0" normalizeH="0" baseline="0" noProof="0" dirty="0">
                <a:ln>
                  <a:noFill/>
                </a:ln>
                <a:solidFill>
                  <a:srgbClr val="FFFF99"/>
                </a:solidFill>
                <a:effectLst/>
                <a:uLnTx/>
                <a:uFillTx/>
                <a:latin typeface="Microsoft YaHei" panose="020B0503020204020204" pitchFamily="34" charset="-122"/>
                <a:ea typeface="Microsoft YaHei" panose="020B0503020204020204" pitchFamily="34" charset="-122"/>
                <a:cs typeface="+mn-cs"/>
              </a:rPr>
              <a:t>/</a:t>
            </a:r>
            <a:r>
              <a:rPr lang="en-US" altLang="zh-CN" b="1" dirty="0">
                <a:solidFill>
                  <a:srgbClr val="FFFF99"/>
                </a:solidFill>
                <a:latin typeface="Microsoft YaHei" panose="020B0503020204020204" pitchFamily="34" charset="-122"/>
                <a:ea typeface="Microsoft YaHei" panose="020B0503020204020204" pitchFamily="34" charset="-122"/>
              </a:rPr>
              <a:t>Web3.0</a:t>
            </a:r>
            <a:r>
              <a:rPr kumimoji="0" lang="en-US" altLang="zh-CN" b="1" i="0" u="none" strike="noStrike" kern="1200" cap="none" spc="0" normalizeH="0" baseline="0" noProof="0" dirty="0">
                <a:ln>
                  <a:noFill/>
                </a:ln>
                <a:solidFill>
                  <a:srgbClr val="FFFF99"/>
                </a:solidFill>
                <a:effectLst/>
                <a:uLnTx/>
                <a:uFillTx/>
                <a:latin typeface="Microsoft YaHei" panose="020B0503020204020204" pitchFamily="34" charset="-122"/>
                <a:ea typeface="Microsoft YaHei" panose="020B0503020204020204" pitchFamily="34" charset="-122"/>
                <a:cs typeface="+mn-cs"/>
              </a:rPr>
              <a:t>/</a:t>
            </a:r>
            <a:r>
              <a:rPr lang="en-US" altLang="zh-CN" b="1" dirty="0">
                <a:solidFill>
                  <a:srgbClr val="FFFF99"/>
                </a:solidFill>
                <a:latin typeface="Microsoft YaHei" panose="020B0503020204020204" pitchFamily="34" charset="-122"/>
                <a:ea typeface="Microsoft YaHei" panose="020B0503020204020204" pitchFamily="34" charset="-122"/>
              </a:rPr>
              <a:t>Network        </a:t>
            </a:r>
            <a:r>
              <a:rPr kumimoji="0" lang="zh-CN" altLang="en-US" b="1" i="0" u="none" strike="noStrike" kern="1200" cap="none" spc="0" normalizeH="0" baseline="0" noProof="0" dirty="0">
                <a:ln>
                  <a:noFill/>
                </a:ln>
                <a:solidFill>
                  <a:srgbClr val="FFFF99"/>
                </a:solidFill>
                <a:effectLst/>
                <a:uLnTx/>
                <a:uFillTx/>
                <a:latin typeface="Microsoft YaHei" panose="020B0503020204020204" pitchFamily="34" charset="-122"/>
                <a:ea typeface="Microsoft YaHei" panose="020B0503020204020204" pitchFamily="34" charset="-122"/>
                <a:cs typeface="+mn-cs"/>
              </a:rPr>
              <a:t>  </a:t>
            </a:r>
            <a:r>
              <a:rPr kumimoji="0" lang="en-US" altLang="zh-CN" b="1" i="0" u="none" strike="noStrike" kern="1200" cap="none" spc="0" normalizeH="0" baseline="0" noProof="0" dirty="0">
                <a:ln>
                  <a:noFill/>
                </a:ln>
                <a:solidFill>
                  <a:srgbClr val="FFFF99"/>
                </a:solidFill>
                <a:effectLst/>
                <a:uLnTx/>
                <a:uFillTx/>
                <a:latin typeface="Microsoft YaHei" panose="020B0503020204020204" pitchFamily="34" charset="-122"/>
                <a:ea typeface="Microsoft YaHei" panose="020B0503020204020204" pitchFamily="34" charset="-122"/>
                <a:cs typeface="+mn-cs"/>
              </a:rPr>
              <a:t>Language/</a:t>
            </a:r>
            <a:r>
              <a:rPr lang="en-US" altLang="zh-CN" b="1" dirty="0">
                <a:solidFill>
                  <a:srgbClr val="FFFF99"/>
                </a:solidFill>
                <a:latin typeface="Microsoft YaHei" panose="020B0503020204020204" pitchFamily="34" charset="-122"/>
                <a:ea typeface="Microsoft YaHei" panose="020B0503020204020204" pitchFamily="34" charset="-122"/>
              </a:rPr>
              <a:t>Culture</a:t>
            </a:r>
            <a:r>
              <a:rPr kumimoji="0" lang="en-US" altLang="zh-CN" b="1" i="0" u="none" strike="noStrike" kern="1200" cap="none" spc="0" normalizeH="0" baseline="0" noProof="0" dirty="0">
                <a:ln>
                  <a:noFill/>
                </a:ln>
                <a:solidFill>
                  <a:srgbClr val="FFFF99"/>
                </a:solidFill>
                <a:effectLst/>
                <a:uLnTx/>
                <a:uFillTx/>
                <a:latin typeface="Microsoft YaHei" panose="020B0503020204020204" pitchFamily="34" charset="-122"/>
                <a:ea typeface="Microsoft YaHei" panose="020B0503020204020204" pitchFamily="34" charset="-122"/>
                <a:cs typeface="+mn-cs"/>
              </a:rPr>
              <a:t>/</a:t>
            </a:r>
            <a:r>
              <a:rPr lang="en-US" altLang="zh-CN" b="1" dirty="0">
                <a:solidFill>
                  <a:srgbClr val="FFFF99"/>
                </a:solidFill>
                <a:latin typeface="Microsoft YaHei" panose="020B0503020204020204" pitchFamily="34" charset="-122"/>
                <a:ea typeface="Microsoft YaHei" panose="020B0503020204020204" pitchFamily="34" charset="-122"/>
              </a:rPr>
              <a:t>Society</a:t>
            </a:r>
            <a:endParaRPr kumimoji="0" lang="en-US" altLang="zh-CN" b="1" i="0" u="none" strike="noStrike" kern="1200" cap="none" spc="0" normalizeH="0" baseline="0" noProof="0" dirty="0">
              <a:ln>
                <a:noFill/>
              </a:ln>
              <a:solidFill>
                <a:srgbClr val="FFFF99"/>
              </a:solidFill>
              <a:effectLst/>
              <a:uLnTx/>
              <a:uFillTx/>
              <a:latin typeface="Microsoft YaHei" panose="020B0503020204020204" pitchFamily="34" charset="-122"/>
              <a:ea typeface="Microsoft YaHei" panose="020B0503020204020204" pitchFamily="34" charset="-122"/>
              <a:cs typeface="+mn-cs"/>
            </a:endParaRPr>
          </a:p>
        </p:txBody>
      </p:sp>
      <p:sp>
        <p:nvSpPr>
          <p:cNvPr id="2" name="Text Box 177">
            <a:extLst>
              <a:ext uri="{FF2B5EF4-FFF2-40B4-BE49-F238E27FC236}">
                <a16:creationId xmlns:a16="http://schemas.microsoft.com/office/drawing/2014/main" id="{0C825546-D44F-94DD-332E-02AB2852D1E5}"/>
              </a:ext>
            </a:extLst>
          </p:cNvPr>
          <p:cNvSpPr txBox="1">
            <a:spLocks noChangeArrowheads="1"/>
          </p:cNvSpPr>
          <p:nvPr/>
        </p:nvSpPr>
        <p:spPr bwMode="auto">
          <a:xfrm>
            <a:off x="0" y="6488668"/>
            <a:ext cx="6225255" cy="369332"/>
          </a:xfrm>
          <a:prstGeom prst="rect">
            <a:avLst/>
          </a:prstGeom>
          <a:noFill/>
          <a:ln>
            <a:noFill/>
          </a:ln>
          <a:effectLst/>
        </p:spPr>
        <p:txBody>
          <a:bodyPr wrap="square">
            <a:spAutoFit/>
          </a:bodyPr>
          <a:lstStyle/>
          <a:p>
            <a:pPr marL="0" marR="0" lvl="0" indent="0" defTabSz="914354" rtl="0" eaLnBrk="0" fontAlgn="auto" latinLnBrk="0" hangingPunct="0">
              <a:lnSpc>
                <a:spcPct val="100000"/>
              </a:lnSpc>
              <a:spcBef>
                <a:spcPct val="0"/>
              </a:spcBef>
              <a:spcAft>
                <a:spcPts val="600"/>
              </a:spcAft>
              <a:buClrTx/>
              <a:buSzTx/>
              <a:buFontTx/>
              <a:buNone/>
              <a:tabLst/>
              <a:defRPr/>
            </a:pPr>
            <a:r>
              <a:rPr lang="en-US" altLang="zh-CN" b="1" dirty="0">
                <a:solidFill>
                  <a:srgbClr val="FFFF99"/>
                </a:solidFill>
                <a:latin typeface="Microsoft YaHei" panose="020B0503020204020204" pitchFamily="34" charset="-122"/>
                <a:ea typeface="Microsoft YaHei" panose="020B0503020204020204" pitchFamily="34" charset="-122"/>
              </a:rPr>
              <a:t>Meaning/Value</a:t>
            </a:r>
            <a:r>
              <a:rPr kumimoji="0" lang="zh-CN" altLang="en-US" b="1" i="0" u="none" strike="noStrike" kern="1200" cap="none" spc="0" normalizeH="0" baseline="0" noProof="0" dirty="0">
                <a:ln>
                  <a:noFill/>
                </a:ln>
                <a:solidFill>
                  <a:srgbClr val="FFFF99"/>
                </a:solidFill>
                <a:effectLst/>
                <a:uLnTx/>
                <a:uFillTx/>
                <a:latin typeface="Microsoft YaHei" panose="020B0503020204020204" pitchFamily="34" charset="-122"/>
                <a:ea typeface="Microsoft YaHei" panose="020B0503020204020204" pitchFamily="34" charset="-122"/>
                <a:cs typeface="+mn-cs"/>
              </a:rPr>
              <a:t>                   </a:t>
            </a:r>
            <a:r>
              <a:rPr lang="en-US" altLang="zh-CN" b="1" dirty="0">
                <a:solidFill>
                  <a:srgbClr val="FFFF99"/>
                </a:solidFill>
                <a:latin typeface="Microsoft YaHei" panose="020B0503020204020204" pitchFamily="34" charset="-122"/>
                <a:ea typeface="Microsoft YaHei" panose="020B0503020204020204" pitchFamily="34" charset="-122"/>
              </a:rPr>
              <a:t>Compute/Data</a:t>
            </a:r>
            <a:endParaRPr kumimoji="0" lang="en-US" altLang="zh-CN" b="1" i="0" u="none" strike="noStrike" kern="1200" cap="none" spc="0" normalizeH="0" baseline="0" noProof="0" dirty="0">
              <a:ln>
                <a:noFill/>
              </a:ln>
              <a:solidFill>
                <a:srgbClr val="FFFF99"/>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57">
          <a:extLst>
            <a:ext uri="{FF2B5EF4-FFF2-40B4-BE49-F238E27FC236}">
              <a16:creationId xmlns:a16="http://schemas.microsoft.com/office/drawing/2014/main" id="{E9C0B194-0495-649A-F835-2725A1FFC6F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E9220605-FCC9-9972-ADB6-7C34B43FDDC3}"/>
              </a:ext>
            </a:extLst>
          </p:cNvPr>
          <p:cNvSpPr txBox="1"/>
          <p:nvPr/>
        </p:nvSpPr>
        <p:spPr>
          <a:xfrm>
            <a:off x="338668" y="533401"/>
            <a:ext cx="11742497"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32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rPr>
              <a:t>DDNS trial chain nodes &amp; token launch  </a:t>
            </a:r>
            <a:endParaRPr kumimoji="0" lang="zh-CN" altLang="en-US" sz="3200" b="1" i="0" u="none" strike="noStrike" kern="0" cap="none" spc="0" normalizeH="0" baseline="0" noProof="0" dirty="0">
              <a:ln>
                <a:noFill/>
              </a:ln>
              <a:solidFill>
                <a:srgbClr val="011638"/>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endParaRPr>
          </a:p>
        </p:txBody>
      </p:sp>
      <p:sp>
        <p:nvSpPr>
          <p:cNvPr id="6" name="矩形 5">
            <a:extLst>
              <a:ext uri="{FF2B5EF4-FFF2-40B4-BE49-F238E27FC236}">
                <a16:creationId xmlns:a16="http://schemas.microsoft.com/office/drawing/2014/main" id="{04195571-B979-F692-3142-BF8445B8C370}"/>
              </a:ext>
            </a:extLst>
          </p:cNvPr>
          <p:cNvSpPr/>
          <p:nvPr/>
        </p:nvSpPr>
        <p:spPr>
          <a:xfrm>
            <a:off x="0" y="566420"/>
            <a:ext cx="294640" cy="485987"/>
          </a:xfrm>
          <a:prstGeom prst="rect">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pic>
        <p:nvPicPr>
          <p:cNvPr id="3" name="Picture 2">
            <a:extLst>
              <a:ext uri="{FF2B5EF4-FFF2-40B4-BE49-F238E27FC236}">
                <a16:creationId xmlns:a16="http://schemas.microsoft.com/office/drawing/2014/main" id="{79646FC0-5382-66AB-1780-7D76DEAE31BD}"/>
              </a:ext>
            </a:extLst>
          </p:cNvPr>
          <p:cNvPicPr>
            <a:picLocks noChangeAspect="1"/>
          </p:cNvPicPr>
          <p:nvPr/>
        </p:nvPicPr>
        <p:blipFill>
          <a:blip r:embed="rId3"/>
          <a:stretch>
            <a:fillRect/>
          </a:stretch>
        </p:blipFill>
        <p:spPr>
          <a:xfrm>
            <a:off x="1002029" y="1913777"/>
            <a:ext cx="7096975" cy="3987622"/>
          </a:xfrm>
          <a:prstGeom prst="rect">
            <a:avLst/>
          </a:prstGeom>
        </p:spPr>
      </p:pic>
      <p:pic>
        <p:nvPicPr>
          <p:cNvPr id="7" name="Picture 2">
            <a:extLst>
              <a:ext uri="{FF2B5EF4-FFF2-40B4-BE49-F238E27FC236}">
                <a16:creationId xmlns:a16="http://schemas.microsoft.com/office/drawing/2014/main" id="{CBA08404-B32B-17BC-D744-147983B4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2021" y="1392188"/>
            <a:ext cx="795637" cy="90929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39">
            <a:extLst>
              <a:ext uri="{FF2B5EF4-FFF2-40B4-BE49-F238E27FC236}">
                <a16:creationId xmlns:a16="http://schemas.microsoft.com/office/drawing/2014/main" id="{0F31F26D-99BF-FC31-5253-8DF9417C656F}"/>
              </a:ext>
            </a:extLst>
          </p:cNvPr>
          <p:cNvGrpSpPr/>
          <p:nvPr/>
        </p:nvGrpSpPr>
        <p:grpSpPr>
          <a:xfrm>
            <a:off x="9779287" y="1099542"/>
            <a:ext cx="691511" cy="1220100"/>
            <a:chOff x="0" y="0"/>
            <a:chExt cx="988575" cy="1908008"/>
          </a:xfrm>
        </p:grpSpPr>
        <p:pic>
          <p:nvPicPr>
            <p:cNvPr id="11" name="图片 69" descr="图片 69">
              <a:extLst>
                <a:ext uri="{FF2B5EF4-FFF2-40B4-BE49-F238E27FC236}">
                  <a16:creationId xmlns:a16="http://schemas.microsoft.com/office/drawing/2014/main" id="{3B988A1B-BFEE-66E1-B02E-C134FEE32AE1}"/>
                </a:ext>
              </a:extLst>
            </p:cNvPr>
            <p:cNvPicPr>
              <a:picLocks/>
            </p:cNvPicPr>
            <p:nvPr/>
          </p:nvPicPr>
          <p:blipFill>
            <a:blip r:embed="rId5"/>
            <a:stretch>
              <a:fillRect/>
            </a:stretch>
          </p:blipFill>
          <p:spPr>
            <a:xfrm>
              <a:off x="0" y="0"/>
              <a:ext cx="988576" cy="1908009"/>
            </a:xfrm>
            <a:prstGeom prst="rect">
              <a:avLst/>
            </a:prstGeom>
            <a:ln w="12700" cap="flat">
              <a:noFill/>
              <a:miter lim="400000"/>
            </a:ln>
            <a:effectLst/>
          </p:spPr>
        </p:pic>
        <p:pic>
          <p:nvPicPr>
            <p:cNvPr id="12" name="圖片 42" descr="圖片 42">
              <a:extLst>
                <a:ext uri="{FF2B5EF4-FFF2-40B4-BE49-F238E27FC236}">
                  <a16:creationId xmlns:a16="http://schemas.microsoft.com/office/drawing/2014/main" id="{6CC60637-3F13-3299-C5CA-601E1701E4EE}"/>
                </a:ext>
              </a:extLst>
            </p:cNvPr>
            <p:cNvPicPr>
              <a:picLocks/>
            </p:cNvPicPr>
            <p:nvPr/>
          </p:nvPicPr>
          <p:blipFill>
            <a:blip r:embed="rId6"/>
            <a:srcRect/>
            <a:stretch>
              <a:fillRect/>
            </a:stretch>
          </p:blipFill>
          <p:spPr>
            <a:xfrm>
              <a:off x="46287" y="62067"/>
              <a:ext cx="899207" cy="1817550"/>
            </a:xfrm>
            <a:custGeom>
              <a:avLst/>
              <a:gdLst/>
              <a:ahLst/>
              <a:cxnLst>
                <a:cxn ang="0">
                  <a:pos x="wd2" y="hd2"/>
                </a:cxn>
                <a:cxn ang="5400000">
                  <a:pos x="wd2" y="hd2"/>
                </a:cxn>
                <a:cxn ang="10800000">
                  <a:pos x="wd2" y="hd2"/>
                </a:cxn>
                <a:cxn ang="16200000">
                  <a:pos x="wd2" y="hd2"/>
                </a:cxn>
              </a:cxnLst>
              <a:rect l="0" t="0" r="r" b="b"/>
              <a:pathLst>
                <a:path w="21600" h="21600" extrusionOk="0">
                  <a:moveTo>
                    <a:pt x="3603" y="0"/>
                  </a:moveTo>
                  <a:cubicBezTo>
                    <a:pt x="1615" y="0"/>
                    <a:pt x="0" y="892"/>
                    <a:pt x="0" y="1990"/>
                  </a:cubicBezTo>
                  <a:lnTo>
                    <a:pt x="0" y="19610"/>
                  </a:lnTo>
                  <a:cubicBezTo>
                    <a:pt x="0" y="20708"/>
                    <a:pt x="1615" y="21600"/>
                    <a:pt x="3603" y="21600"/>
                  </a:cubicBezTo>
                  <a:lnTo>
                    <a:pt x="17997" y="21600"/>
                  </a:lnTo>
                  <a:cubicBezTo>
                    <a:pt x="19985" y="21600"/>
                    <a:pt x="21600" y="20708"/>
                    <a:pt x="21600" y="19610"/>
                  </a:cubicBezTo>
                  <a:lnTo>
                    <a:pt x="21600" y="1990"/>
                  </a:lnTo>
                  <a:cubicBezTo>
                    <a:pt x="21600" y="892"/>
                    <a:pt x="19985" y="0"/>
                    <a:pt x="17997" y="0"/>
                  </a:cubicBezTo>
                  <a:lnTo>
                    <a:pt x="3603" y="0"/>
                  </a:lnTo>
                  <a:close/>
                </a:path>
              </a:pathLst>
            </a:custGeom>
            <a:ln w="12700" cap="flat">
              <a:noFill/>
              <a:miter lim="400000"/>
            </a:ln>
            <a:effectLst>
              <a:outerShdw blurRad="76200" dist="38100" dir="7800000" rotWithShape="0">
                <a:srgbClr val="000000">
                  <a:alpha val="40000"/>
                </a:srgbClr>
              </a:outerShdw>
            </a:effectLst>
          </p:spPr>
        </p:pic>
      </p:grpSp>
      <p:pic>
        <p:nvPicPr>
          <p:cNvPr id="13" name="Picture 12">
            <a:extLst>
              <a:ext uri="{FF2B5EF4-FFF2-40B4-BE49-F238E27FC236}">
                <a16:creationId xmlns:a16="http://schemas.microsoft.com/office/drawing/2014/main" id="{ADCEDEDC-4CE8-3751-9A38-F535739431FE}"/>
              </a:ext>
            </a:extLst>
          </p:cNvPr>
          <p:cNvPicPr>
            <a:picLocks noChangeAspect="1"/>
          </p:cNvPicPr>
          <p:nvPr/>
        </p:nvPicPr>
        <p:blipFill>
          <a:blip r:embed="rId7"/>
          <a:stretch>
            <a:fillRect/>
          </a:stretch>
        </p:blipFill>
        <p:spPr>
          <a:xfrm>
            <a:off x="8390979" y="2756215"/>
            <a:ext cx="2000258" cy="1920249"/>
          </a:xfrm>
          <a:prstGeom prst="rect">
            <a:avLst/>
          </a:prstGeom>
        </p:spPr>
      </p:pic>
      <p:pic>
        <p:nvPicPr>
          <p:cNvPr id="5" name="Picture 4">
            <a:extLst>
              <a:ext uri="{FF2B5EF4-FFF2-40B4-BE49-F238E27FC236}">
                <a16:creationId xmlns:a16="http://schemas.microsoft.com/office/drawing/2014/main" id="{B07439DC-6F6D-3E47-223F-793EA0646E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747970" y="4118554"/>
            <a:ext cx="1743303" cy="2635908"/>
          </a:xfrm>
          <a:prstGeom prst="rect">
            <a:avLst/>
          </a:prstGeom>
        </p:spPr>
      </p:pic>
    </p:spTree>
    <p:extLst>
      <p:ext uri="{BB962C8B-B14F-4D97-AF65-F5344CB8AC3E}">
        <p14:creationId xmlns:p14="http://schemas.microsoft.com/office/powerpoint/2010/main" val="74871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5C873-CBC7-46C7-94D4-E51FD8EC9F89}"/>
              </a:ext>
            </a:extLst>
          </p:cNvPr>
          <p:cNvSpPr>
            <a:spLocks noGrp="1"/>
          </p:cNvSpPr>
          <p:nvPr>
            <p:ph type="title"/>
          </p:nvPr>
        </p:nvSpPr>
        <p:spPr>
          <a:xfrm>
            <a:off x="426128" y="398881"/>
            <a:ext cx="10972800" cy="584516"/>
          </a:xfrm>
        </p:spPr>
        <p:txBody>
          <a:bodyPr>
            <a:normAutofit fontScale="90000"/>
          </a:bodyPr>
          <a:lstStyle/>
          <a:p>
            <a:pPr algn="l"/>
            <a:r>
              <a:rPr lang="en-US" altLang="zh-CN" sz="4000" b="1" dirty="0">
                <a:solidFill>
                  <a:schemeClr val="tx1"/>
                </a:solidFill>
                <a:latin typeface="微软雅黑" panose="020B0503020204020204" pitchFamily="34" charset="-122"/>
                <a:ea typeface="微软雅黑" panose="020B0503020204020204" pitchFamily="34" charset="-122"/>
              </a:rPr>
              <a:t>Web3.0 for Data Asset Access</a:t>
            </a:r>
            <a:endParaRPr lang="en-US" sz="4000" b="1" dirty="0">
              <a:solidFill>
                <a:schemeClr val="tx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D1E140F4-745C-2E3C-219C-BFCF108812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 y="3177497"/>
            <a:ext cx="10789328" cy="2375832"/>
          </a:xfrm>
          <a:prstGeom prst="rect">
            <a:avLst/>
          </a:prstGeom>
        </p:spPr>
      </p:pic>
      <p:sp>
        <p:nvSpPr>
          <p:cNvPr id="9" name="TextBox 8">
            <a:extLst>
              <a:ext uri="{FF2B5EF4-FFF2-40B4-BE49-F238E27FC236}">
                <a16:creationId xmlns:a16="http://schemas.microsoft.com/office/drawing/2014/main" id="{5DE52E38-B8B4-5001-B1ED-570ADD196DD9}"/>
              </a:ext>
            </a:extLst>
          </p:cNvPr>
          <p:cNvSpPr txBox="1"/>
          <p:nvPr/>
        </p:nvSpPr>
        <p:spPr>
          <a:xfrm>
            <a:off x="1093030" y="2353146"/>
            <a:ext cx="268054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Arial"/>
                <a:ea typeface="+mn-ea"/>
                <a:cs typeface="+mn-cs"/>
              </a:rPr>
              <a:t>https://www.ust.hk</a:t>
            </a:r>
          </a:p>
        </p:txBody>
      </p:sp>
      <p:pic>
        <p:nvPicPr>
          <p:cNvPr id="10" name="Picture 9">
            <a:extLst>
              <a:ext uri="{FF2B5EF4-FFF2-40B4-BE49-F238E27FC236}">
                <a16:creationId xmlns:a16="http://schemas.microsoft.com/office/drawing/2014/main" id="{D8A1AC5E-6B38-3400-DE47-B242B14DEF7D}"/>
              </a:ext>
            </a:extLst>
          </p:cNvPr>
          <p:cNvPicPr>
            <a:picLocks noChangeAspect="1"/>
          </p:cNvPicPr>
          <p:nvPr/>
        </p:nvPicPr>
        <p:blipFill>
          <a:blip r:embed="rId3"/>
          <a:stretch>
            <a:fillRect/>
          </a:stretch>
        </p:blipFill>
        <p:spPr>
          <a:xfrm>
            <a:off x="5588887" y="2254148"/>
            <a:ext cx="1387547" cy="582770"/>
          </a:xfrm>
          <a:prstGeom prst="rect">
            <a:avLst/>
          </a:prstGeom>
        </p:spPr>
      </p:pic>
      <p:sp>
        <p:nvSpPr>
          <p:cNvPr id="11" name="TextBox 10">
            <a:extLst>
              <a:ext uri="{FF2B5EF4-FFF2-40B4-BE49-F238E27FC236}">
                <a16:creationId xmlns:a16="http://schemas.microsoft.com/office/drawing/2014/main" id="{6ED398B6-4266-042B-828B-CAA93C29B265}"/>
              </a:ext>
            </a:extLst>
          </p:cNvPr>
          <p:cNvSpPr txBox="1"/>
          <p:nvPr/>
        </p:nvSpPr>
        <p:spPr>
          <a:xfrm>
            <a:off x="7695972" y="2493049"/>
            <a:ext cx="424778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Web3.0://mind33762/peter/</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等线" panose="02010600030101010101" pitchFamily="2" charset="-122"/>
                <a:cs typeface="+mn-cs"/>
              </a:rPr>
              <a:t>HKUST</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等线" panose="02010600030101010101" pitchFamily="2" charset="-122"/>
                <a:cs typeface="+mn-cs"/>
              </a:rPr>
              <a:t>NT</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等线" panose="02010600030101010101" pitchFamily="2" charset="-122"/>
                <a:cs typeface="+mn-cs"/>
              </a:rPr>
              <a:t>HK</a:t>
            </a:r>
          </a:p>
        </p:txBody>
      </p:sp>
      <p:sp>
        <p:nvSpPr>
          <p:cNvPr id="12" name="TextBox 11">
            <a:extLst>
              <a:ext uri="{FF2B5EF4-FFF2-40B4-BE49-F238E27FC236}">
                <a16:creationId xmlns:a16="http://schemas.microsoft.com/office/drawing/2014/main" id="{81B0EE14-79F3-41DD-95DE-739AD63EB248}"/>
              </a:ext>
            </a:extLst>
          </p:cNvPr>
          <p:cNvSpPr txBox="1"/>
          <p:nvPr/>
        </p:nvSpPr>
        <p:spPr>
          <a:xfrm>
            <a:off x="1440739" y="5691582"/>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Read webpages</a:t>
            </a:r>
          </a:p>
        </p:txBody>
      </p:sp>
      <p:sp>
        <p:nvSpPr>
          <p:cNvPr id="13" name="TextBox 12">
            <a:extLst>
              <a:ext uri="{FF2B5EF4-FFF2-40B4-BE49-F238E27FC236}">
                <a16:creationId xmlns:a16="http://schemas.microsoft.com/office/drawing/2014/main" id="{8071E537-0ECC-274F-774E-D53F787165D0}"/>
              </a:ext>
            </a:extLst>
          </p:cNvPr>
          <p:cNvSpPr txBox="1"/>
          <p:nvPr/>
        </p:nvSpPr>
        <p:spPr>
          <a:xfrm>
            <a:off x="5269291" y="5731349"/>
            <a:ext cx="2274982"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Login social network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Platform owns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Asymmetric</a:t>
            </a:r>
          </a:p>
        </p:txBody>
      </p:sp>
      <p:sp>
        <p:nvSpPr>
          <p:cNvPr id="14" name="TextBox 13">
            <a:extLst>
              <a:ext uri="{FF2B5EF4-FFF2-40B4-BE49-F238E27FC236}">
                <a16:creationId xmlns:a16="http://schemas.microsoft.com/office/drawing/2014/main" id="{CF1FADA4-AE03-889A-ED0D-109C57166D02}"/>
              </a:ext>
            </a:extLst>
          </p:cNvPr>
          <p:cNvSpPr txBox="1"/>
          <p:nvPr/>
        </p:nvSpPr>
        <p:spPr>
          <a:xfrm>
            <a:off x="8082197" y="5737748"/>
            <a:ext cx="408780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Asset Address/Locator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资产寻址</a:t>
            </a:r>
            <a:endParaRPr kumimoji="0" 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Smart contract points to your wallet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746D0D24-CEFB-F88E-82D8-45629A351FF4}"/>
              </a:ext>
            </a:extLst>
          </p:cNvPr>
          <p:cNvPicPr>
            <a:picLocks noChangeAspect="1"/>
          </p:cNvPicPr>
          <p:nvPr/>
        </p:nvPicPr>
        <p:blipFill>
          <a:blip r:embed="rId4"/>
          <a:stretch>
            <a:fillRect/>
          </a:stretch>
        </p:blipFill>
        <p:spPr>
          <a:xfrm>
            <a:off x="9672444" y="1445944"/>
            <a:ext cx="624250" cy="1008962"/>
          </a:xfrm>
          <a:prstGeom prst="rect">
            <a:avLst/>
          </a:prstGeom>
        </p:spPr>
      </p:pic>
      <p:cxnSp>
        <p:nvCxnSpPr>
          <p:cNvPr id="18" name="Straight Arrow Connector 17">
            <a:extLst>
              <a:ext uri="{FF2B5EF4-FFF2-40B4-BE49-F238E27FC236}">
                <a16:creationId xmlns:a16="http://schemas.microsoft.com/office/drawing/2014/main" id="{F6C3C874-4DAB-F8B1-2543-A6E3A6D4D030}"/>
              </a:ext>
            </a:extLst>
          </p:cNvPr>
          <p:cNvCxnSpPr>
            <a:cxnSpLocks/>
          </p:cNvCxnSpPr>
          <p:nvPr/>
        </p:nvCxnSpPr>
        <p:spPr>
          <a:xfrm flipV="1">
            <a:off x="9028591" y="1799506"/>
            <a:ext cx="608341" cy="75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FE3B0DE-AE74-937C-95D6-B532442F0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541572" y="3097961"/>
            <a:ext cx="2735164" cy="2548144"/>
          </a:xfrm>
          <a:prstGeom prst="rect">
            <a:avLst/>
          </a:prstGeom>
          <a:solidFill>
            <a:schemeClr val="bg1"/>
          </a:solidFill>
        </p:spPr>
      </p:pic>
      <p:sp>
        <p:nvSpPr>
          <p:cNvPr id="3" name="矩形 8">
            <a:extLst>
              <a:ext uri="{FF2B5EF4-FFF2-40B4-BE49-F238E27FC236}">
                <a16:creationId xmlns:a16="http://schemas.microsoft.com/office/drawing/2014/main" id="{7CB4E62B-D2EF-4443-2774-60C4B29BC934}"/>
              </a:ext>
            </a:extLst>
          </p:cNvPr>
          <p:cNvSpPr/>
          <p:nvPr/>
        </p:nvSpPr>
        <p:spPr>
          <a:xfrm>
            <a:off x="0" y="417561"/>
            <a:ext cx="294640" cy="485987"/>
          </a:xfrm>
          <a:prstGeom prst="rect">
            <a:avLst/>
          </a:prstGeom>
          <a:solidFill>
            <a:srgbClr val="5CACF3"/>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Tree>
    <p:extLst>
      <p:ext uri="{BB962C8B-B14F-4D97-AF65-F5344CB8AC3E}">
        <p14:creationId xmlns:p14="http://schemas.microsoft.com/office/powerpoint/2010/main" val="197632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564"/>
        <p:cNvGrpSpPr/>
        <p:nvPr/>
      </p:nvGrpSpPr>
      <p:grpSpPr>
        <a:xfrm>
          <a:off x="0" y="0"/>
          <a:ext cx="0" cy="0"/>
          <a:chOff x="0" y="0"/>
          <a:chExt cx="0" cy="0"/>
        </a:xfrm>
      </p:grpSpPr>
      <p:pic>
        <p:nvPicPr>
          <p:cNvPr id="3" name="Picture 2">
            <a:extLst>
              <a:ext uri="{FF2B5EF4-FFF2-40B4-BE49-F238E27FC236}">
                <a16:creationId xmlns:a16="http://schemas.microsoft.com/office/drawing/2014/main" id="{E66AC999-16A3-F637-45C9-71A1569D1D17}"/>
              </a:ext>
            </a:extLst>
          </p:cNvPr>
          <p:cNvPicPr>
            <a:picLocks noChangeAspect="1"/>
          </p:cNvPicPr>
          <p:nvPr/>
        </p:nvPicPr>
        <p:blipFill rotWithShape="1">
          <a:blip r:embed="rId3"/>
          <a:srcRect l="527" r="2" b="2"/>
          <a:stretch/>
        </p:blipFill>
        <p:spPr>
          <a:xfrm>
            <a:off x="4517340" y="1289020"/>
            <a:ext cx="7418102" cy="5537107"/>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
        <p:nvSpPr>
          <p:cNvPr id="8" name="文本框 7"/>
          <p:cNvSpPr txBox="1"/>
          <p:nvPr/>
        </p:nvSpPr>
        <p:spPr>
          <a:xfrm>
            <a:off x="338667" y="384542"/>
            <a:ext cx="9678247"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32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rPr>
              <a:t>Smart contract points to your data wallet</a:t>
            </a:r>
            <a:endParaRPr kumimoji="0" lang="zh-CN" altLang="en-US" sz="3200" b="1" i="0" u="none" strike="noStrike" kern="0" cap="none" spc="0" normalizeH="0" baseline="0" noProof="0" dirty="0">
              <a:ln>
                <a:noFill/>
              </a:ln>
              <a:solidFill>
                <a:srgbClr val="011638"/>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endParaRPr>
          </a:p>
        </p:txBody>
      </p:sp>
      <p:sp>
        <p:nvSpPr>
          <p:cNvPr id="9" name="矩形 8"/>
          <p:cNvSpPr/>
          <p:nvPr/>
        </p:nvSpPr>
        <p:spPr>
          <a:xfrm>
            <a:off x="0" y="417561"/>
            <a:ext cx="294640" cy="485987"/>
          </a:xfrm>
          <a:prstGeom prst="rect">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
        <p:nvSpPr>
          <p:cNvPr id="4" name="TextBox 3">
            <a:extLst>
              <a:ext uri="{FF2B5EF4-FFF2-40B4-BE49-F238E27FC236}">
                <a16:creationId xmlns:a16="http://schemas.microsoft.com/office/drawing/2014/main" id="{6EE7FE92-8693-33E4-8B8E-8D4505994975}"/>
              </a:ext>
            </a:extLst>
          </p:cNvPr>
          <p:cNvSpPr txBox="1"/>
          <p:nvPr/>
        </p:nvSpPr>
        <p:spPr>
          <a:xfrm>
            <a:off x="3187444" y="3649144"/>
            <a:ext cx="7821227" cy="615553"/>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400" dirty="0">
                <a:solidFill>
                  <a:prstClr val="black"/>
                </a:solidFill>
                <a:highlight>
                  <a:srgbClr val="FFFF00"/>
                </a:highlight>
                <a:latin typeface="Calibri" panose="020F0502020204030204"/>
              </a:rPr>
              <a:t>Web3.0</a:t>
            </a:r>
            <a:r>
              <a:rPr kumimoji="0" lang="en-US" sz="3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://mind33762/peter/</a:t>
            </a:r>
            <a:r>
              <a:rPr kumimoji="0" lang="en-US" sz="3400" b="0" i="0" u="none" strike="noStrike" kern="1200" cap="none" spc="0" normalizeH="0" baseline="0" noProof="0" dirty="0">
                <a:ln>
                  <a:noFill/>
                </a:ln>
                <a:solidFill>
                  <a:prstClr val="black"/>
                </a:solidFill>
                <a:effectLst/>
                <a:highlight>
                  <a:srgbClr val="FFFF00"/>
                </a:highlight>
                <a:uLnTx/>
                <a:uFillTx/>
                <a:latin typeface="Calibri" panose="020F0502020204030204"/>
                <a:ea typeface="等线" panose="02010600030101010101" pitchFamily="2" charset="-122"/>
                <a:cs typeface="+mn-cs"/>
              </a:rPr>
              <a:t>HKUST</a:t>
            </a:r>
            <a:r>
              <a:rPr kumimoji="0" lang="en-US" sz="3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kumimoji="0" lang="en-US" sz="3400" b="0" i="0" u="none" strike="noStrike" kern="1200" cap="none" spc="0" normalizeH="0" baseline="0" noProof="0" dirty="0">
                <a:ln>
                  <a:noFill/>
                </a:ln>
                <a:solidFill>
                  <a:prstClr val="black"/>
                </a:solidFill>
                <a:effectLst/>
                <a:highlight>
                  <a:srgbClr val="FFFF00"/>
                </a:highlight>
                <a:uLnTx/>
                <a:uFillTx/>
                <a:latin typeface="Calibri" panose="020F0502020204030204"/>
                <a:ea typeface="等线" panose="02010600030101010101" pitchFamily="2" charset="-122"/>
                <a:cs typeface="+mn-cs"/>
              </a:rPr>
              <a:t>NT</a:t>
            </a:r>
            <a:r>
              <a:rPr kumimoji="0" lang="en-US" sz="3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kumimoji="0" lang="en-US" sz="3400" b="0" i="0" u="none" strike="noStrike" kern="1200" cap="none" spc="0" normalizeH="0" baseline="0" noProof="0" dirty="0">
                <a:ln>
                  <a:noFill/>
                </a:ln>
                <a:solidFill>
                  <a:prstClr val="black"/>
                </a:solidFill>
                <a:effectLst/>
                <a:highlight>
                  <a:srgbClr val="FFFF00"/>
                </a:highlight>
                <a:uLnTx/>
                <a:uFillTx/>
                <a:latin typeface="Calibri" panose="020F0502020204030204"/>
                <a:ea typeface="等线" panose="02010600030101010101" pitchFamily="2" charset="-122"/>
                <a:cs typeface="+mn-cs"/>
              </a:rPr>
              <a:t>HK</a:t>
            </a:r>
            <a:endParaRPr kumimoji="0" lang="en-US" sz="3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123E779-AA95-4D42-62AA-08E1AADF399F}"/>
              </a:ext>
            </a:extLst>
          </p:cNvPr>
          <p:cNvPicPr>
            <a:picLocks noChangeAspect="1"/>
          </p:cNvPicPr>
          <p:nvPr/>
        </p:nvPicPr>
        <p:blipFill>
          <a:blip r:embed="rId4"/>
          <a:stretch>
            <a:fillRect/>
          </a:stretch>
        </p:blipFill>
        <p:spPr>
          <a:xfrm>
            <a:off x="1235417" y="2019552"/>
            <a:ext cx="1471689" cy="2378659"/>
          </a:xfrm>
          <a:prstGeom prst="rect">
            <a:avLst/>
          </a:prstGeom>
        </p:spPr>
      </p:pic>
      <p:cxnSp>
        <p:nvCxnSpPr>
          <p:cNvPr id="6" name="Straight Arrow Connector 5">
            <a:extLst>
              <a:ext uri="{FF2B5EF4-FFF2-40B4-BE49-F238E27FC236}">
                <a16:creationId xmlns:a16="http://schemas.microsoft.com/office/drawing/2014/main" id="{19C9D181-41CB-5DD5-F600-266BC6B5A4E6}"/>
              </a:ext>
            </a:extLst>
          </p:cNvPr>
          <p:cNvCxnSpPr>
            <a:cxnSpLocks/>
          </p:cNvCxnSpPr>
          <p:nvPr/>
        </p:nvCxnSpPr>
        <p:spPr>
          <a:xfrm flipH="1" flipV="1">
            <a:off x="2796827" y="2544328"/>
            <a:ext cx="2849732" cy="127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BFD2B52-4AE1-2F12-74D4-2039AE49D5EC}"/>
              </a:ext>
            </a:extLst>
          </p:cNvPr>
          <p:cNvSpPr/>
          <p:nvPr/>
        </p:nvSpPr>
        <p:spPr>
          <a:xfrm>
            <a:off x="10980050" y="3926041"/>
            <a:ext cx="195309" cy="213064"/>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7E858A8B-2BA3-35C8-5CE6-7E703E94A959}"/>
              </a:ext>
            </a:extLst>
          </p:cNvPr>
          <p:cNvSpPr txBox="1"/>
          <p:nvPr/>
        </p:nvSpPr>
        <p:spPr>
          <a:xfrm>
            <a:off x="320384" y="1231156"/>
            <a:ext cx="9313809" cy="400110"/>
          </a:xfrm>
          <a:prstGeom prst="rect">
            <a:avLst/>
          </a:prstGeom>
          <a:noFill/>
        </p:spPr>
        <p:txBody>
          <a:bodyPr wrap="square" lIns="36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a:ea typeface="微软雅黑"/>
                <a:cs typeface="+mn-cs"/>
              </a:rPr>
              <a:t>Data </a:t>
            </a:r>
            <a:r>
              <a:rPr lang="en-US" altLang="zh-CN" sz="2000" dirty="0">
                <a:solidFill>
                  <a:srgbClr val="000000"/>
                </a:solidFill>
                <a:latin typeface="Calibri" panose="020F0502020204030204"/>
                <a:ea typeface="微软雅黑"/>
              </a:rPr>
              <a:t>r</a:t>
            </a:r>
            <a:r>
              <a:rPr kumimoji="0" lang="en-US" altLang="zh-CN" sz="2000" b="0" i="0" u="none" strike="noStrike" kern="1200" cap="none" spc="0" normalizeH="0" baseline="0" noProof="0" dirty="0" err="1">
                <a:ln>
                  <a:noFill/>
                </a:ln>
                <a:solidFill>
                  <a:srgbClr val="000000"/>
                </a:solidFill>
                <a:effectLst/>
                <a:uLnTx/>
                <a:uFillTx/>
                <a:latin typeface="Calibri" panose="020F0502020204030204"/>
                <a:ea typeface="微软雅黑"/>
                <a:cs typeface="+mn-cs"/>
              </a:rPr>
              <a:t>ights</a:t>
            </a:r>
            <a:r>
              <a:rPr kumimoji="0" lang="en-US" altLang="zh-CN" sz="2000" b="0" i="0" u="none" strike="noStrike" kern="1200" cap="none" spc="0" normalizeH="0" baseline="0" noProof="0" dirty="0">
                <a:ln>
                  <a:noFill/>
                </a:ln>
                <a:solidFill>
                  <a:srgbClr val="000000"/>
                </a:solidFill>
                <a:effectLst/>
                <a:uLnTx/>
                <a:uFillTx/>
                <a:latin typeface="Calibri" panose="020F0502020204030204"/>
                <a:ea typeface="微软雅黑"/>
                <a:cs typeface="+mn-cs"/>
              </a:rPr>
              <a:t> ownership</a:t>
            </a:r>
            <a:r>
              <a:rPr lang="en-US" altLang="zh-CN" sz="2000" dirty="0">
                <a:solidFill>
                  <a:srgbClr val="000000"/>
                </a:solidFill>
                <a:latin typeface="Calibri" panose="020F0502020204030204"/>
                <a:ea typeface="微软雅黑"/>
              </a:rPr>
              <a:t>:</a:t>
            </a:r>
            <a:r>
              <a:rPr lang="zh-CN" altLang="en-US" sz="2000" dirty="0">
                <a:solidFill>
                  <a:srgbClr val="000000"/>
                </a:solidFill>
                <a:latin typeface="Calibri" panose="020F0502020204030204"/>
                <a:ea typeface="微软雅黑"/>
              </a:rPr>
              <a:t> </a:t>
            </a:r>
            <a:r>
              <a:rPr kumimoji="0" lang="en-US" altLang="zh-CN" sz="2000" b="0" i="0" u="none" strike="noStrike" kern="1200" cap="none" spc="0" normalizeH="0" baseline="0" noProof="0" dirty="0">
                <a:ln>
                  <a:noFill/>
                </a:ln>
                <a:solidFill>
                  <a:srgbClr val="000000"/>
                </a:solidFill>
                <a:effectLst/>
                <a:uLnTx/>
                <a:uFillTx/>
                <a:latin typeface="Calibri" panose="020F0502020204030204"/>
                <a:ea typeface="微软雅黑"/>
                <a:cs typeface="+mn-cs"/>
              </a:rPr>
              <a:t>time, place, scene, model, logic – packetized digital rights object</a:t>
            </a:r>
            <a:endParaRPr kumimoji="0" lang="en-US" sz="2000" b="0" i="0" u="none" strike="noStrike" kern="1200" cap="none" spc="0" normalizeH="0" baseline="0" noProof="0" dirty="0">
              <a:ln>
                <a:noFill/>
              </a:ln>
              <a:solidFill>
                <a:srgbClr val="000000"/>
              </a:solidFill>
              <a:effectLst/>
              <a:uLnTx/>
              <a:uFillTx/>
              <a:latin typeface="Calibri" panose="020F0502020204030204"/>
              <a:ea typeface="微软雅黑"/>
              <a:cs typeface="+mn-cs"/>
            </a:endParaRPr>
          </a:p>
        </p:txBody>
      </p:sp>
      <p:sp>
        <p:nvSpPr>
          <p:cNvPr id="11" name="TextBox 10">
            <a:extLst>
              <a:ext uri="{FF2B5EF4-FFF2-40B4-BE49-F238E27FC236}">
                <a16:creationId xmlns:a16="http://schemas.microsoft.com/office/drawing/2014/main" id="{1F197AF4-9451-6A37-85F6-32EA825F7A50}"/>
              </a:ext>
            </a:extLst>
          </p:cNvPr>
          <p:cNvSpPr txBox="1"/>
          <p:nvPr/>
        </p:nvSpPr>
        <p:spPr>
          <a:xfrm>
            <a:off x="294640" y="4555272"/>
            <a:ext cx="3875079" cy="1711366"/>
          </a:xfrm>
          <a:prstGeom prst="rect">
            <a:avLst/>
          </a:prstGeom>
          <a:noFill/>
        </p:spPr>
        <p:txBody>
          <a:bodyPr wrap="square" lIns="36000" rIns="3600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sng" strike="noStrike" kern="1200" cap="none" spc="0" normalizeH="0" baseline="0" noProof="0" dirty="0">
                <a:ln>
                  <a:noFill/>
                </a:ln>
                <a:solidFill>
                  <a:srgbClr val="000000"/>
                </a:solidFill>
                <a:effectLst/>
                <a:uLnTx/>
                <a:uFillTx/>
                <a:latin typeface="Calibri" panose="020F0502020204030204"/>
                <a:ea typeface="微软雅黑"/>
                <a:cs typeface="+mn-cs"/>
              </a:rPr>
              <a:t>Web 1.0</a:t>
            </a:r>
            <a:r>
              <a:rPr kumimoji="0" lang="en-US" altLang="zh-CN" sz="1800" b="0" i="0" u="none" strike="noStrike" kern="1200" cap="none" spc="0" normalizeH="0" baseline="0" noProof="0" dirty="0">
                <a:ln>
                  <a:noFill/>
                </a:ln>
                <a:solidFill>
                  <a:srgbClr val="000000"/>
                </a:solidFill>
                <a:effectLst/>
                <a:uLnTx/>
                <a:uFillTx/>
                <a:latin typeface="Calibri" panose="020F0502020204030204"/>
                <a:ea typeface="微软雅黑"/>
                <a:cs typeface="+mn-cs"/>
              </a:rPr>
              <a:t>:  web pages</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微软雅黑"/>
                <a:cs typeface="+mn-cs"/>
              </a:rPr>
              <a:t> </a:t>
            </a:r>
            <a:r>
              <a:rPr kumimoji="0" lang="en-US" altLang="zh-CN" sz="1800" b="0" i="0" u="none" strike="noStrike" kern="1200" cap="none" spc="0" normalizeH="0" baseline="0" noProof="0" dirty="0">
                <a:ln>
                  <a:noFill/>
                </a:ln>
                <a:solidFill>
                  <a:srgbClr val="000000"/>
                </a:solidFill>
                <a:effectLst/>
                <a:uLnTx/>
                <a:uFillTx/>
                <a:latin typeface="Calibri" panose="020F0502020204030204"/>
                <a:ea typeface="微软雅黑"/>
                <a:cs typeface="+mn-cs"/>
              </a:rPr>
              <a:t>-&gt; e-commerce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panose="020F0502020204030204"/>
                <a:ea typeface="微软雅黑"/>
                <a:cs typeface="+mn-cs"/>
              </a:rPr>
              <a:t>Web 2.0</a:t>
            </a:r>
            <a:r>
              <a:rPr kumimoji="0" lang="en-US" sz="1800" b="0" i="0" u="none" strike="noStrike" kern="1200" cap="none" spc="0" normalizeH="0" baseline="0" noProof="0" dirty="0">
                <a:ln>
                  <a:noFill/>
                </a:ln>
                <a:solidFill>
                  <a:srgbClr val="000000"/>
                </a:solidFill>
                <a:effectLst/>
                <a:uLnTx/>
                <a:uFillTx/>
                <a:latin typeface="Calibri" panose="020F0502020204030204"/>
                <a:ea typeface="微软雅黑"/>
                <a:cs typeface="+mn-cs"/>
              </a:rPr>
              <a:t>: mobile </a:t>
            </a:r>
            <a:r>
              <a:rPr kumimoji="0" lang="en-US" altLang="zh-CN" sz="1800" b="0" i="0" u="none" strike="noStrike" kern="1200" cap="none" spc="0" normalizeH="0" baseline="0" noProof="0" dirty="0">
                <a:ln>
                  <a:noFill/>
                </a:ln>
                <a:solidFill>
                  <a:srgbClr val="000000"/>
                </a:solidFill>
                <a:effectLst/>
                <a:uLnTx/>
                <a:uFillTx/>
                <a:latin typeface="Calibri" panose="020F0502020204030204"/>
                <a:ea typeface="微软雅黑"/>
                <a:cs typeface="+mn-cs"/>
              </a:rPr>
              <a:t>app -&gt; social network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panose="020F0502020204030204"/>
                <a:ea typeface="微软雅黑"/>
                <a:cs typeface="+mn-cs"/>
              </a:rPr>
              <a:t>Web 3.0</a:t>
            </a:r>
            <a:r>
              <a:rPr kumimoji="0" lang="en-US" sz="1800" b="0" i="0" u="none" strike="noStrike" kern="1200" cap="none" spc="0" normalizeH="0" baseline="0" noProof="0" dirty="0">
                <a:ln>
                  <a:noFill/>
                </a:ln>
                <a:solidFill>
                  <a:srgbClr val="000000"/>
                </a:solidFill>
                <a:effectLst/>
                <a:uLnTx/>
                <a:uFillTx/>
                <a:latin typeface="Calibri" panose="020F0502020204030204"/>
                <a:ea typeface="微软雅黑"/>
                <a:cs typeface="+mn-cs"/>
              </a:rPr>
              <a:t>: data </a:t>
            </a:r>
            <a:r>
              <a:rPr kumimoji="0" lang="en-US" sz="1800" b="1" i="1" u="none" strike="noStrike" kern="1200" cap="none" spc="0" normalizeH="0" baseline="0" noProof="0" dirty="0">
                <a:ln>
                  <a:noFill/>
                </a:ln>
                <a:solidFill>
                  <a:srgbClr val="000000"/>
                </a:solidFill>
                <a:effectLst/>
                <a:uLnTx/>
                <a:uFillTx/>
                <a:latin typeface="Calibri" panose="020F0502020204030204"/>
                <a:ea typeface="微软雅黑"/>
                <a:cs typeface="+mn-cs"/>
              </a:rPr>
              <a:t>prosumer</a:t>
            </a:r>
            <a:r>
              <a:rPr kumimoji="0" lang="en-US" sz="1800" b="0" i="0" u="none" strike="noStrike" kern="1200" cap="none" spc="0" normalizeH="0" baseline="0" noProof="0" dirty="0">
                <a:ln>
                  <a:noFill/>
                </a:ln>
                <a:solidFill>
                  <a:srgbClr val="000000"/>
                </a:solidFill>
                <a:effectLst/>
                <a:uLnTx/>
                <a:uFillTx/>
                <a:latin typeface="Calibri" panose="020F0502020204030204"/>
                <a:ea typeface="微软雅黑"/>
                <a:cs typeface="+mn-cs"/>
              </a:rPr>
              <a:t> </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微软雅黑"/>
                <a:cs typeface="+mn-cs"/>
              </a:rPr>
              <a:t> </a:t>
            </a:r>
            <a:r>
              <a:rPr kumimoji="0" lang="en-US" altLang="zh-CN" sz="1800" b="0" i="0" u="none" strike="noStrike" kern="1200" cap="none" spc="0" normalizeH="0" baseline="0" noProof="0" dirty="0">
                <a:ln>
                  <a:noFill/>
                </a:ln>
                <a:solidFill>
                  <a:srgbClr val="000000"/>
                </a:solidFill>
                <a:effectLst/>
                <a:uLnTx/>
                <a:uFillTx/>
                <a:latin typeface="Calibri" panose="020F0502020204030204"/>
                <a:ea typeface="微软雅黑"/>
                <a:cs typeface="+mn-cs"/>
              </a:rPr>
              <a:t>(producer and consumer: </a:t>
            </a:r>
            <a:r>
              <a:rPr lang="en-US" altLang="zh-CN" dirty="0">
                <a:solidFill>
                  <a:srgbClr val="000000"/>
                </a:solidFill>
                <a:latin typeface="Calibri" panose="020F0502020204030204"/>
                <a:ea typeface="微软雅黑"/>
              </a:rPr>
              <a:t>data asset locator</a:t>
            </a:r>
            <a:r>
              <a:rPr kumimoji="0" lang="en-US" altLang="zh-CN" sz="1800" b="0" i="0" u="none" strike="noStrike" kern="1200" cap="none" spc="0" normalizeH="0" baseline="0" noProof="0" dirty="0">
                <a:ln>
                  <a:noFill/>
                </a:ln>
                <a:solidFill>
                  <a:srgbClr val="000000"/>
                </a:solidFill>
                <a:effectLst/>
                <a:uLnTx/>
                <a:uFillTx/>
                <a:latin typeface="Calibri" panose="020F0502020204030204"/>
                <a:ea typeface="微软雅黑"/>
                <a:cs typeface="+mn-cs"/>
              </a:rPr>
              <a:t>)</a:t>
            </a:r>
          </a:p>
        </p:txBody>
      </p:sp>
    </p:spTree>
    <p:extLst>
      <p:ext uri="{BB962C8B-B14F-4D97-AF65-F5344CB8AC3E}">
        <p14:creationId xmlns:p14="http://schemas.microsoft.com/office/powerpoint/2010/main" val="286167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747538-C10A-4D8B-B425-B77C6662E3D6}"/>
              </a:ext>
            </a:extLst>
          </p:cNvPr>
          <p:cNvSpPr/>
          <p:nvPr/>
        </p:nvSpPr>
        <p:spPr>
          <a:xfrm>
            <a:off x="557214" y="152400"/>
            <a:ext cx="3400424" cy="622220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sym typeface="Arial"/>
            </a:endParaRPr>
          </a:p>
        </p:txBody>
      </p:sp>
      <p:sp>
        <p:nvSpPr>
          <p:cNvPr id="7" name="TextBox 6">
            <a:extLst>
              <a:ext uri="{FF2B5EF4-FFF2-40B4-BE49-F238E27FC236}">
                <a16:creationId xmlns:a16="http://schemas.microsoft.com/office/drawing/2014/main" id="{F75CBAA1-2DE4-4694-BDB6-2293CA15049B}"/>
              </a:ext>
            </a:extLst>
          </p:cNvPr>
          <p:cNvSpPr txBox="1"/>
          <p:nvPr/>
        </p:nvSpPr>
        <p:spPr>
          <a:xfrm>
            <a:off x="966194" y="685800"/>
            <a:ext cx="1671637" cy="1692771"/>
          </a:xfrm>
          <a:prstGeom prst="rect">
            <a:avLst/>
          </a:prstGeom>
          <a:noFill/>
          <a:ln>
            <a:solidFill>
              <a:schemeClr val="bg2">
                <a:lumMod val="1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w="0"/>
                <a:solidFill>
                  <a:srgbClr val="196491"/>
                </a:solidFill>
                <a:effectLst>
                  <a:outerShdw blurRad="38100" dist="25400" dir="5400000" algn="ctr" rotWithShape="0">
                    <a:srgbClr val="6E747A">
                      <a:alpha val="43000"/>
                    </a:srgbClr>
                  </a:outerShdw>
                </a:effectLst>
                <a:uLnTx/>
                <a:uFillTx/>
                <a:latin typeface="Arial"/>
                <a:cs typeface="Arial" panose="020B0604020202020204" pitchFamily="34" charset="0"/>
                <a:sym typeface="Arial"/>
              </a:rPr>
              <a:t>Platform</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google, wiki</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email</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SMS</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SN</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Zoom</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GPS</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wearable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p>
        </p:txBody>
      </p:sp>
      <p:sp>
        <p:nvSpPr>
          <p:cNvPr id="8" name="TextBox 7">
            <a:extLst>
              <a:ext uri="{FF2B5EF4-FFF2-40B4-BE49-F238E27FC236}">
                <a16:creationId xmlns:a16="http://schemas.microsoft.com/office/drawing/2014/main" id="{92618ABD-DD4F-498A-BF89-32BC73A620A6}"/>
              </a:ext>
            </a:extLst>
          </p:cNvPr>
          <p:cNvSpPr txBox="1"/>
          <p:nvPr/>
        </p:nvSpPr>
        <p:spPr>
          <a:xfrm>
            <a:off x="966194" y="2438400"/>
            <a:ext cx="1671637" cy="1446550"/>
          </a:xfrm>
          <a:prstGeom prst="rect">
            <a:avLst/>
          </a:prstGeom>
          <a:noFill/>
          <a:ln>
            <a:solidFill>
              <a:schemeClr val="bg2">
                <a:lumMod val="1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587AF">
                    <a:lumMod val="75000"/>
                  </a:srgbClr>
                </a:solidFill>
                <a:effectLst/>
                <a:uLnTx/>
                <a:uFillTx/>
                <a:latin typeface="Arial Unicode MS"/>
                <a:cs typeface="Arial" panose="020B0604020202020204" pitchFamily="34" charset="0"/>
                <a:sym typeface="Arial"/>
              </a:rPr>
              <a:t>Apps</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endPar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App1</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err="1">
                <a:ln>
                  <a:noFill/>
                </a:ln>
                <a:solidFill>
                  <a:prstClr val="black"/>
                </a:solidFill>
                <a:effectLst/>
                <a:uLnTx/>
                <a:uFillTx/>
                <a:latin typeface="Arial"/>
                <a:cs typeface="Arial" panose="020B0604020202020204" pitchFamily="34" charset="0"/>
                <a:sym typeface="Arial"/>
              </a:rPr>
              <a:t>edu</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App2 </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health</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endPar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App3 </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invest</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endPar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p>
        </p:txBody>
      </p:sp>
      <p:sp>
        <p:nvSpPr>
          <p:cNvPr id="12" name="Cloud 11">
            <a:extLst>
              <a:ext uri="{FF2B5EF4-FFF2-40B4-BE49-F238E27FC236}">
                <a16:creationId xmlns:a16="http://schemas.microsoft.com/office/drawing/2014/main" id="{BDC22D36-B21D-40C4-B32D-5055328F1733}"/>
              </a:ext>
            </a:extLst>
          </p:cNvPr>
          <p:cNvSpPr/>
          <p:nvPr/>
        </p:nvSpPr>
        <p:spPr>
          <a:xfrm>
            <a:off x="6603818" y="374751"/>
            <a:ext cx="5014913" cy="5016283"/>
          </a:xfrm>
          <a:prstGeom prst="cloud">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sym typeface="Arial"/>
            </a:endParaRPr>
          </a:p>
        </p:txBody>
      </p:sp>
      <p:sp>
        <p:nvSpPr>
          <p:cNvPr id="13" name="TextBox 12">
            <a:extLst>
              <a:ext uri="{FF2B5EF4-FFF2-40B4-BE49-F238E27FC236}">
                <a16:creationId xmlns:a16="http://schemas.microsoft.com/office/drawing/2014/main" id="{C3AD736D-DF74-423A-9AF0-E1C856A1EA19}"/>
              </a:ext>
            </a:extLst>
          </p:cNvPr>
          <p:cNvSpPr txBox="1"/>
          <p:nvPr/>
        </p:nvSpPr>
        <p:spPr>
          <a:xfrm>
            <a:off x="605382" y="5373211"/>
            <a:ext cx="3321844" cy="584775"/>
          </a:xfrm>
          <a:prstGeom prst="rect">
            <a:avLst/>
          </a:prstGeom>
          <a:solidFill>
            <a:schemeClr val="bg2">
              <a:lumMod val="90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solidFill>
                  <a:prstClr val="black"/>
                </a:solidFill>
                <a:latin typeface="Arial"/>
                <a:cs typeface="Arial" panose="020B0604020202020204" pitchFamily="34" charset="0"/>
                <a:sym typeface="Arial"/>
              </a:rPr>
              <a:t>Phone</a:t>
            </a:r>
            <a:r>
              <a:rPr kumimoji="0" lang="zh-CN" altLang="en-US" sz="32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 </a:t>
            </a:r>
            <a:r>
              <a:rPr kumimoji="0" lang="en-US" altLang="zh-CN" sz="32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Storage</a:t>
            </a:r>
            <a:endParaRPr kumimoji="0" lang="en-US" sz="32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endParaRPr>
          </a:p>
        </p:txBody>
      </p:sp>
      <p:sp>
        <p:nvSpPr>
          <p:cNvPr id="18" name="Rectangle: Rounded Corners 17">
            <a:extLst>
              <a:ext uri="{FF2B5EF4-FFF2-40B4-BE49-F238E27FC236}">
                <a16:creationId xmlns:a16="http://schemas.microsoft.com/office/drawing/2014/main" id="{0616FA64-E9F8-4036-99EB-7DE462CDFFB5}"/>
              </a:ext>
            </a:extLst>
          </p:cNvPr>
          <p:cNvSpPr/>
          <p:nvPr/>
        </p:nvSpPr>
        <p:spPr>
          <a:xfrm>
            <a:off x="9244032" y="2882893"/>
            <a:ext cx="1072402" cy="60245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sym typeface="Arial"/>
              </a:rPr>
              <a:t>Tencent</a:t>
            </a:r>
          </a:p>
        </p:txBody>
      </p:sp>
      <p:sp>
        <p:nvSpPr>
          <p:cNvPr id="22" name="Rectangle: Rounded Corners 21">
            <a:extLst>
              <a:ext uri="{FF2B5EF4-FFF2-40B4-BE49-F238E27FC236}">
                <a16:creationId xmlns:a16="http://schemas.microsoft.com/office/drawing/2014/main" id="{2D9711FC-7D9F-4A4A-85CC-59A9765637A0}"/>
              </a:ext>
            </a:extLst>
          </p:cNvPr>
          <p:cNvSpPr/>
          <p:nvPr/>
        </p:nvSpPr>
        <p:spPr>
          <a:xfrm>
            <a:off x="7581574" y="3592220"/>
            <a:ext cx="985838" cy="58546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sym typeface="Arial"/>
              </a:rPr>
              <a:t>App</a:t>
            </a:r>
            <a:r>
              <a:rPr kumimoji="0" lang="zh-CN" altLang="en-US" sz="1800" b="0" i="0" u="none" strike="noStrike" kern="1200" cap="none" spc="0" normalizeH="0" baseline="0" noProof="0" dirty="0">
                <a:ln>
                  <a:noFill/>
                </a:ln>
                <a:solidFill>
                  <a:prstClr val="black"/>
                </a:solidFill>
                <a:effectLst/>
                <a:uLnTx/>
                <a:uFillTx/>
                <a:latin typeface="Arial"/>
                <a:cs typeface="+mn-cs"/>
                <a:sym typeface="Arial"/>
              </a:rPr>
              <a:t> </a:t>
            </a:r>
            <a:r>
              <a:rPr kumimoji="0" lang="en-US" altLang="zh-CN" sz="1800" b="0" i="0" u="none" strike="noStrike" kern="1200" cap="none" spc="0" normalizeH="0" baseline="0" noProof="0" dirty="0">
                <a:ln>
                  <a:noFill/>
                </a:ln>
                <a:solidFill>
                  <a:prstClr val="black"/>
                </a:solidFill>
                <a:effectLst/>
                <a:uLnTx/>
                <a:uFillTx/>
                <a:latin typeface="Arial"/>
                <a:cs typeface="+mn-cs"/>
                <a:sym typeface="Arial"/>
              </a:rPr>
              <a:t>Server</a:t>
            </a:r>
            <a:endParaRPr kumimoji="0" lang="en-US" sz="1800" b="0" i="0" u="none" strike="noStrike" kern="1200" cap="none" spc="0" normalizeH="0" baseline="0" noProof="0" dirty="0">
              <a:ln>
                <a:noFill/>
              </a:ln>
              <a:solidFill>
                <a:prstClr val="black"/>
              </a:solidFill>
              <a:effectLst/>
              <a:uLnTx/>
              <a:uFillTx/>
              <a:latin typeface="Arial"/>
              <a:cs typeface="+mn-cs"/>
              <a:sym typeface="Arial"/>
            </a:endParaRPr>
          </a:p>
        </p:txBody>
      </p:sp>
      <p:cxnSp>
        <p:nvCxnSpPr>
          <p:cNvPr id="26" name="Straight Connector 25">
            <a:extLst>
              <a:ext uri="{FF2B5EF4-FFF2-40B4-BE49-F238E27FC236}">
                <a16:creationId xmlns:a16="http://schemas.microsoft.com/office/drawing/2014/main" id="{3A6B7B3F-6B1E-45C4-B78F-5C0A260F05FB}"/>
              </a:ext>
            </a:extLst>
          </p:cNvPr>
          <p:cNvCxnSpPr>
            <a:cxnSpLocks/>
            <a:endCxn id="12" idx="2"/>
          </p:cNvCxnSpPr>
          <p:nvPr/>
        </p:nvCxnSpPr>
        <p:spPr>
          <a:xfrm>
            <a:off x="3955558" y="2882893"/>
            <a:ext cx="266381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FC8A1DA-4B2A-4A8C-BB66-14D78FE5C1BE}"/>
              </a:ext>
            </a:extLst>
          </p:cNvPr>
          <p:cNvSpPr txBox="1"/>
          <p:nvPr/>
        </p:nvSpPr>
        <p:spPr>
          <a:xfrm>
            <a:off x="1107311" y="6384131"/>
            <a:ext cx="2222874"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Arial"/>
                <a:cs typeface="Arial" panose="020B0604020202020204" pitchFamily="34" charset="0"/>
                <a:sym typeface="Arial"/>
              </a:rPr>
              <a:t>Mobile Phone</a:t>
            </a:r>
          </a:p>
        </p:txBody>
      </p:sp>
      <p:sp>
        <p:nvSpPr>
          <p:cNvPr id="25" name="TextBox 24">
            <a:extLst>
              <a:ext uri="{FF2B5EF4-FFF2-40B4-BE49-F238E27FC236}">
                <a16:creationId xmlns:a16="http://schemas.microsoft.com/office/drawing/2014/main" id="{D962551A-6A8B-4998-A1D6-C400A65E5523}"/>
              </a:ext>
            </a:extLst>
          </p:cNvPr>
          <p:cNvSpPr txBox="1"/>
          <p:nvPr/>
        </p:nvSpPr>
        <p:spPr>
          <a:xfrm>
            <a:off x="7194420" y="5588654"/>
            <a:ext cx="4442537" cy="369332"/>
          </a:xfrm>
          <a:prstGeom prst="rect">
            <a:avLst/>
          </a:prstGeom>
          <a:solidFill>
            <a:srgbClr val="FFFF00"/>
          </a:solidFill>
        </p:spPr>
        <p:txBody>
          <a:bodyPr wrap="square" rtlCol="0">
            <a:spAutoFit/>
          </a:bodyPr>
          <a:lstStyle/>
          <a:p>
            <a:pPr lvl="0" algn="ctr" fontAlgn="base">
              <a:spcBef>
                <a:spcPct val="0"/>
              </a:spcBef>
              <a:spcAft>
                <a:spcPct val="0"/>
              </a:spcAft>
              <a:defRPr/>
            </a:pPr>
            <a:r>
              <a:rPr lang="en-US" altLang="zh-CN" b="1" dirty="0">
                <a:solidFill>
                  <a:srgbClr val="0070C0"/>
                </a:solidFill>
                <a:latin typeface="微软雅黑" pitchFamily="34" charset="-122"/>
                <a:ea typeface="微软雅黑" pitchFamily="34" charset="-122"/>
                <a:cs typeface="Arial" panose="020B0604020202020204" pitchFamily="34" charset="0"/>
                <a:sym typeface="Arial"/>
              </a:rPr>
              <a:t>User data/value belongs to platform</a:t>
            </a:r>
          </a:p>
        </p:txBody>
      </p:sp>
      <p:sp>
        <p:nvSpPr>
          <p:cNvPr id="30" name="TextBox 29">
            <a:extLst>
              <a:ext uri="{FF2B5EF4-FFF2-40B4-BE49-F238E27FC236}">
                <a16:creationId xmlns:a16="http://schemas.microsoft.com/office/drawing/2014/main" id="{8B00DC04-69B5-FD52-7852-EF64C1734CF5}"/>
              </a:ext>
            </a:extLst>
          </p:cNvPr>
          <p:cNvSpPr txBox="1"/>
          <p:nvPr/>
        </p:nvSpPr>
        <p:spPr>
          <a:xfrm>
            <a:off x="4685762" y="2532002"/>
            <a:ext cx="1293001"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a:latin typeface="微软雅黑" pitchFamily="34" charset="-122"/>
                <a:ea typeface="微软雅黑" pitchFamily="34" charset="-122"/>
                <a:cs typeface="Arial" panose="020B0604020202020204" pitchFamily="34" charset="0"/>
                <a:sym typeface="Arial"/>
              </a:rPr>
              <a:t>Network</a:t>
            </a:r>
            <a:endParaRPr kumimoji="0" lang="zh-CN" altLang="en-US" b="1" i="0" u="none" strike="noStrike" kern="1200" cap="none" spc="0" normalizeH="0" baseline="0" noProof="0" dirty="0">
              <a:ln>
                <a:noFill/>
              </a:ln>
              <a:effectLst/>
              <a:uLnTx/>
              <a:uFillTx/>
              <a:latin typeface="微软雅黑" pitchFamily="34" charset="-122"/>
              <a:ea typeface="微软雅黑" pitchFamily="34" charset="-122"/>
              <a:cs typeface="Arial" panose="020B0604020202020204" pitchFamily="34" charset="0"/>
              <a:sym typeface="Arial"/>
            </a:endParaRPr>
          </a:p>
        </p:txBody>
      </p:sp>
      <p:sp>
        <p:nvSpPr>
          <p:cNvPr id="32" name="TextBox 31">
            <a:extLst>
              <a:ext uri="{FF2B5EF4-FFF2-40B4-BE49-F238E27FC236}">
                <a16:creationId xmlns:a16="http://schemas.microsoft.com/office/drawing/2014/main" id="{921A902D-41E6-4A6C-EB6B-861E40C56466}"/>
              </a:ext>
            </a:extLst>
          </p:cNvPr>
          <p:cNvSpPr txBox="1"/>
          <p:nvPr/>
        </p:nvSpPr>
        <p:spPr>
          <a:xfrm>
            <a:off x="1414191" y="235655"/>
            <a:ext cx="1609114" cy="400110"/>
          </a:xfrm>
          <a:prstGeom prst="rect">
            <a:avLst/>
          </a:prstGeom>
          <a:solidFill>
            <a:srgbClr val="FFFF00"/>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sym typeface="Arial"/>
              </a:rPr>
              <a:t>Web2 App</a:t>
            </a:r>
            <a:endParaRPr kumimoji="0" lang="zh-CN" altLang="en-US" sz="20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sym typeface="Arial"/>
            </a:endParaRPr>
          </a:p>
        </p:txBody>
      </p:sp>
      <p:sp>
        <p:nvSpPr>
          <p:cNvPr id="34" name="TextBox 33">
            <a:extLst>
              <a:ext uri="{FF2B5EF4-FFF2-40B4-BE49-F238E27FC236}">
                <a16:creationId xmlns:a16="http://schemas.microsoft.com/office/drawing/2014/main" id="{62D3D584-F0AF-6DC0-9AD6-4C340DB7BD64}"/>
              </a:ext>
            </a:extLst>
          </p:cNvPr>
          <p:cNvSpPr txBox="1"/>
          <p:nvPr/>
        </p:nvSpPr>
        <p:spPr>
          <a:xfrm>
            <a:off x="8281736" y="1062673"/>
            <a:ext cx="2127031" cy="400110"/>
          </a:xfrm>
          <a:prstGeom prst="rect">
            <a:avLst/>
          </a:prstGeom>
          <a:solidFill>
            <a:srgbClr val="FFFF00"/>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sym typeface="Arial"/>
              </a:rPr>
              <a:t>Web2 Server</a:t>
            </a:r>
            <a:endParaRPr kumimoji="0" lang="zh-CN" altLang="en-US" sz="20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sym typeface="Arial"/>
            </a:endParaRPr>
          </a:p>
        </p:txBody>
      </p:sp>
      <p:sp>
        <p:nvSpPr>
          <p:cNvPr id="16" name="Rectangle: Rounded Corners 15">
            <a:extLst>
              <a:ext uri="{FF2B5EF4-FFF2-40B4-BE49-F238E27FC236}">
                <a16:creationId xmlns:a16="http://schemas.microsoft.com/office/drawing/2014/main" id="{D541CCA7-D0CF-40FB-9E65-72268E51D1D4}"/>
              </a:ext>
            </a:extLst>
          </p:cNvPr>
          <p:cNvSpPr/>
          <p:nvPr/>
        </p:nvSpPr>
        <p:spPr>
          <a:xfrm>
            <a:off x="7721961" y="1874559"/>
            <a:ext cx="980480" cy="60245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sym typeface="Arial"/>
              </a:rPr>
              <a:t>iCloud</a:t>
            </a:r>
          </a:p>
        </p:txBody>
      </p:sp>
      <p:pic>
        <p:nvPicPr>
          <p:cNvPr id="43" name="Picture 42">
            <a:extLst>
              <a:ext uri="{FF2B5EF4-FFF2-40B4-BE49-F238E27FC236}">
                <a16:creationId xmlns:a16="http://schemas.microsoft.com/office/drawing/2014/main" id="{00BFBD31-A249-2EC5-6B4D-EB1FF4C99116}"/>
              </a:ext>
            </a:extLst>
          </p:cNvPr>
          <p:cNvPicPr>
            <a:picLocks noChangeAspect="1"/>
          </p:cNvPicPr>
          <p:nvPr/>
        </p:nvPicPr>
        <p:blipFill>
          <a:blip r:embed="rId2"/>
          <a:stretch>
            <a:fillRect/>
          </a:stretch>
        </p:blipFill>
        <p:spPr>
          <a:xfrm>
            <a:off x="8727648" y="1588904"/>
            <a:ext cx="831436" cy="883400"/>
          </a:xfrm>
          <a:prstGeom prst="rect">
            <a:avLst/>
          </a:prstGeom>
        </p:spPr>
      </p:pic>
      <p:pic>
        <p:nvPicPr>
          <p:cNvPr id="48" name="Picture 47">
            <a:extLst>
              <a:ext uri="{FF2B5EF4-FFF2-40B4-BE49-F238E27FC236}">
                <a16:creationId xmlns:a16="http://schemas.microsoft.com/office/drawing/2014/main" id="{25291234-48F7-A5B4-43C2-E7F2EC57EA5E}"/>
              </a:ext>
            </a:extLst>
          </p:cNvPr>
          <p:cNvPicPr>
            <a:picLocks noChangeAspect="1"/>
          </p:cNvPicPr>
          <p:nvPr/>
        </p:nvPicPr>
        <p:blipFill>
          <a:blip r:embed="rId2"/>
          <a:stretch>
            <a:fillRect/>
          </a:stretch>
        </p:blipFill>
        <p:spPr>
          <a:xfrm>
            <a:off x="10347676" y="2470893"/>
            <a:ext cx="831436" cy="883400"/>
          </a:xfrm>
          <a:prstGeom prst="rect">
            <a:avLst/>
          </a:prstGeom>
        </p:spPr>
      </p:pic>
      <p:pic>
        <p:nvPicPr>
          <p:cNvPr id="49" name="Picture 48">
            <a:extLst>
              <a:ext uri="{FF2B5EF4-FFF2-40B4-BE49-F238E27FC236}">
                <a16:creationId xmlns:a16="http://schemas.microsoft.com/office/drawing/2014/main" id="{23F179D3-D963-408A-F0F3-7E68C23FB1E6}"/>
              </a:ext>
            </a:extLst>
          </p:cNvPr>
          <p:cNvPicPr>
            <a:picLocks noChangeAspect="1"/>
          </p:cNvPicPr>
          <p:nvPr/>
        </p:nvPicPr>
        <p:blipFill>
          <a:blip r:embed="rId2"/>
          <a:stretch>
            <a:fillRect/>
          </a:stretch>
        </p:blipFill>
        <p:spPr>
          <a:xfrm>
            <a:off x="8584253" y="3516880"/>
            <a:ext cx="831436" cy="883400"/>
          </a:xfrm>
          <a:prstGeom prst="rect">
            <a:avLst/>
          </a:prstGeom>
        </p:spPr>
      </p:pic>
    </p:spTree>
    <p:extLst>
      <p:ext uri="{BB962C8B-B14F-4D97-AF65-F5344CB8AC3E}">
        <p14:creationId xmlns:p14="http://schemas.microsoft.com/office/powerpoint/2010/main" val="103257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p:bldP spid="32"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747538-C10A-4D8B-B425-B77C6662E3D6}"/>
              </a:ext>
            </a:extLst>
          </p:cNvPr>
          <p:cNvSpPr/>
          <p:nvPr/>
        </p:nvSpPr>
        <p:spPr>
          <a:xfrm>
            <a:off x="557214" y="152400"/>
            <a:ext cx="3400424" cy="622220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sym typeface="Arial"/>
            </a:endParaRPr>
          </a:p>
        </p:txBody>
      </p:sp>
      <p:sp>
        <p:nvSpPr>
          <p:cNvPr id="7" name="TextBox 6">
            <a:extLst>
              <a:ext uri="{FF2B5EF4-FFF2-40B4-BE49-F238E27FC236}">
                <a16:creationId xmlns:a16="http://schemas.microsoft.com/office/drawing/2014/main" id="{F75CBAA1-2DE4-4694-BDB6-2293CA15049B}"/>
              </a:ext>
            </a:extLst>
          </p:cNvPr>
          <p:cNvSpPr txBox="1"/>
          <p:nvPr/>
        </p:nvSpPr>
        <p:spPr>
          <a:xfrm>
            <a:off x="966194" y="685800"/>
            <a:ext cx="1671637" cy="1692771"/>
          </a:xfrm>
          <a:prstGeom prst="rect">
            <a:avLst/>
          </a:prstGeom>
          <a:noFill/>
          <a:ln>
            <a:solidFill>
              <a:schemeClr val="bg2">
                <a:lumMod val="1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w="0"/>
                <a:solidFill>
                  <a:srgbClr val="196491"/>
                </a:solidFill>
                <a:effectLst>
                  <a:outerShdw blurRad="38100" dist="25400" dir="5400000" algn="ctr" rotWithShape="0">
                    <a:srgbClr val="6E747A">
                      <a:alpha val="43000"/>
                    </a:srgbClr>
                  </a:outerShdw>
                </a:effectLst>
                <a:uLnTx/>
                <a:uFillTx/>
                <a:latin typeface="Arial"/>
                <a:cs typeface="Arial" panose="020B0604020202020204" pitchFamily="34" charset="0"/>
                <a:sym typeface="Arial"/>
              </a:rPr>
              <a:t>Platform</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google, wiki</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email</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SMS</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SN</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Zoom</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GPS</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wearable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p>
        </p:txBody>
      </p:sp>
      <p:sp>
        <p:nvSpPr>
          <p:cNvPr id="8" name="TextBox 7">
            <a:extLst>
              <a:ext uri="{FF2B5EF4-FFF2-40B4-BE49-F238E27FC236}">
                <a16:creationId xmlns:a16="http://schemas.microsoft.com/office/drawing/2014/main" id="{92618ABD-DD4F-498A-BF89-32BC73A620A6}"/>
              </a:ext>
            </a:extLst>
          </p:cNvPr>
          <p:cNvSpPr txBox="1"/>
          <p:nvPr/>
        </p:nvSpPr>
        <p:spPr>
          <a:xfrm>
            <a:off x="966194" y="2438400"/>
            <a:ext cx="1671637" cy="1446550"/>
          </a:xfrm>
          <a:prstGeom prst="rect">
            <a:avLst/>
          </a:prstGeom>
          <a:noFill/>
          <a:ln>
            <a:solidFill>
              <a:schemeClr val="bg2">
                <a:lumMod val="1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587AF">
                    <a:lumMod val="75000"/>
                  </a:srgbClr>
                </a:solidFill>
                <a:effectLst/>
                <a:uLnTx/>
                <a:uFillTx/>
                <a:latin typeface="Arial Unicode MS"/>
                <a:cs typeface="Arial" panose="020B0604020202020204" pitchFamily="34" charset="0"/>
                <a:sym typeface="Arial"/>
              </a:rPr>
              <a:t>Apps</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endPar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App1</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err="1">
                <a:ln>
                  <a:noFill/>
                </a:ln>
                <a:solidFill>
                  <a:prstClr val="black"/>
                </a:solidFill>
                <a:effectLst/>
                <a:uLnTx/>
                <a:uFillTx/>
                <a:latin typeface="Arial"/>
                <a:cs typeface="Arial" panose="020B0604020202020204" pitchFamily="34" charset="0"/>
                <a:sym typeface="Arial"/>
              </a:rPr>
              <a:t>edu</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App2 </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health</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endPar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App3 </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r>
              <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invest</a:t>
            </a:r>
            <a:r>
              <a:rPr kumimoji="0" lang="zh-CN" alt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endParaRPr kumimoji="0" lang="en-US" altLang="zh-CN"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a:t>
            </a:r>
          </a:p>
        </p:txBody>
      </p:sp>
      <p:sp>
        <p:nvSpPr>
          <p:cNvPr id="12" name="Cloud 11">
            <a:extLst>
              <a:ext uri="{FF2B5EF4-FFF2-40B4-BE49-F238E27FC236}">
                <a16:creationId xmlns:a16="http://schemas.microsoft.com/office/drawing/2014/main" id="{BDC22D36-B21D-40C4-B32D-5055328F1733}"/>
              </a:ext>
            </a:extLst>
          </p:cNvPr>
          <p:cNvSpPr/>
          <p:nvPr/>
        </p:nvSpPr>
        <p:spPr>
          <a:xfrm>
            <a:off x="6603818" y="374751"/>
            <a:ext cx="5014913" cy="5016283"/>
          </a:xfrm>
          <a:prstGeom prst="cloud">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sym typeface="Arial"/>
            </a:endParaRPr>
          </a:p>
        </p:txBody>
      </p:sp>
      <p:sp>
        <p:nvSpPr>
          <p:cNvPr id="13" name="TextBox 12">
            <a:extLst>
              <a:ext uri="{FF2B5EF4-FFF2-40B4-BE49-F238E27FC236}">
                <a16:creationId xmlns:a16="http://schemas.microsoft.com/office/drawing/2014/main" id="{C3AD736D-DF74-423A-9AF0-E1C856A1EA19}"/>
              </a:ext>
            </a:extLst>
          </p:cNvPr>
          <p:cNvSpPr txBox="1"/>
          <p:nvPr/>
        </p:nvSpPr>
        <p:spPr>
          <a:xfrm>
            <a:off x="605382" y="5373211"/>
            <a:ext cx="3321844" cy="584775"/>
          </a:xfrm>
          <a:prstGeom prst="rect">
            <a:avLst/>
          </a:prstGeom>
          <a:solidFill>
            <a:schemeClr val="bg2">
              <a:lumMod val="90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solidFill>
                  <a:prstClr val="black"/>
                </a:solidFill>
                <a:latin typeface="Arial"/>
                <a:cs typeface="Arial" panose="020B0604020202020204" pitchFamily="34" charset="0"/>
                <a:sym typeface="Arial"/>
              </a:rPr>
              <a:t>Phone</a:t>
            </a:r>
            <a:r>
              <a:rPr kumimoji="0" lang="zh-CN" altLang="en-US" sz="32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 </a:t>
            </a:r>
            <a:r>
              <a:rPr kumimoji="0" lang="en-US" altLang="zh-CN" sz="32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rPr>
              <a:t>Storage</a:t>
            </a:r>
            <a:endParaRPr kumimoji="0" lang="en-US" sz="3200" b="0" i="0" u="none" strike="noStrike" kern="1200" cap="none" spc="0" normalizeH="0" baseline="0" noProof="0" dirty="0">
              <a:ln>
                <a:noFill/>
              </a:ln>
              <a:solidFill>
                <a:prstClr val="black"/>
              </a:solidFill>
              <a:effectLst/>
              <a:uLnTx/>
              <a:uFillTx/>
              <a:latin typeface="Arial"/>
              <a:cs typeface="Arial" panose="020B0604020202020204" pitchFamily="34" charset="0"/>
              <a:sym typeface="Arial"/>
            </a:endParaRPr>
          </a:p>
        </p:txBody>
      </p:sp>
      <p:sp>
        <p:nvSpPr>
          <p:cNvPr id="18" name="Rectangle: Rounded Corners 17">
            <a:extLst>
              <a:ext uri="{FF2B5EF4-FFF2-40B4-BE49-F238E27FC236}">
                <a16:creationId xmlns:a16="http://schemas.microsoft.com/office/drawing/2014/main" id="{0616FA64-E9F8-4036-99EB-7DE462CDFFB5}"/>
              </a:ext>
            </a:extLst>
          </p:cNvPr>
          <p:cNvSpPr/>
          <p:nvPr/>
        </p:nvSpPr>
        <p:spPr>
          <a:xfrm>
            <a:off x="9244032" y="2882893"/>
            <a:ext cx="1072402" cy="60245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sym typeface="Arial"/>
              </a:rPr>
              <a:t>Tencent</a:t>
            </a:r>
          </a:p>
        </p:txBody>
      </p:sp>
      <p:sp>
        <p:nvSpPr>
          <p:cNvPr id="22" name="Rectangle: Rounded Corners 21">
            <a:extLst>
              <a:ext uri="{FF2B5EF4-FFF2-40B4-BE49-F238E27FC236}">
                <a16:creationId xmlns:a16="http://schemas.microsoft.com/office/drawing/2014/main" id="{2D9711FC-7D9F-4A4A-85CC-59A9765637A0}"/>
              </a:ext>
            </a:extLst>
          </p:cNvPr>
          <p:cNvSpPr/>
          <p:nvPr/>
        </p:nvSpPr>
        <p:spPr>
          <a:xfrm>
            <a:off x="7108148" y="2868945"/>
            <a:ext cx="985838" cy="58546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sym typeface="Arial"/>
              </a:rPr>
              <a:t>App</a:t>
            </a:r>
            <a:r>
              <a:rPr kumimoji="0" lang="zh-CN" altLang="en-US" sz="1800" b="0" i="0" u="none" strike="noStrike" kern="1200" cap="none" spc="0" normalizeH="0" baseline="0" noProof="0" dirty="0">
                <a:ln>
                  <a:noFill/>
                </a:ln>
                <a:solidFill>
                  <a:prstClr val="black"/>
                </a:solidFill>
                <a:effectLst/>
                <a:uLnTx/>
                <a:uFillTx/>
                <a:latin typeface="Arial"/>
                <a:cs typeface="+mn-cs"/>
                <a:sym typeface="Arial"/>
              </a:rPr>
              <a:t> </a:t>
            </a:r>
            <a:r>
              <a:rPr kumimoji="0" lang="en-US" altLang="zh-CN" sz="1800" b="0" i="0" u="none" strike="noStrike" kern="1200" cap="none" spc="0" normalizeH="0" baseline="0" noProof="0" dirty="0">
                <a:ln>
                  <a:noFill/>
                </a:ln>
                <a:solidFill>
                  <a:prstClr val="black"/>
                </a:solidFill>
                <a:effectLst/>
                <a:uLnTx/>
                <a:uFillTx/>
                <a:latin typeface="Arial"/>
                <a:cs typeface="+mn-cs"/>
                <a:sym typeface="Arial"/>
              </a:rPr>
              <a:t>Server</a:t>
            </a:r>
            <a:endParaRPr kumimoji="0" lang="en-US" sz="1800" b="0" i="0" u="none" strike="noStrike" kern="1200" cap="none" spc="0" normalizeH="0" baseline="0" noProof="0" dirty="0">
              <a:ln>
                <a:noFill/>
              </a:ln>
              <a:solidFill>
                <a:prstClr val="black"/>
              </a:solidFill>
              <a:effectLst/>
              <a:uLnTx/>
              <a:uFillTx/>
              <a:latin typeface="Arial"/>
              <a:cs typeface="+mn-cs"/>
              <a:sym typeface="Arial"/>
            </a:endParaRPr>
          </a:p>
        </p:txBody>
      </p:sp>
      <p:cxnSp>
        <p:nvCxnSpPr>
          <p:cNvPr id="26" name="Straight Connector 25">
            <a:extLst>
              <a:ext uri="{FF2B5EF4-FFF2-40B4-BE49-F238E27FC236}">
                <a16:creationId xmlns:a16="http://schemas.microsoft.com/office/drawing/2014/main" id="{3A6B7B3F-6B1E-45C4-B78F-5C0A260F05FB}"/>
              </a:ext>
            </a:extLst>
          </p:cNvPr>
          <p:cNvCxnSpPr>
            <a:cxnSpLocks/>
            <a:endCxn id="12" idx="2"/>
          </p:cNvCxnSpPr>
          <p:nvPr/>
        </p:nvCxnSpPr>
        <p:spPr>
          <a:xfrm>
            <a:off x="3955558" y="2882893"/>
            <a:ext cx="266381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FC8A1DA-4B2A-4A8C-BB66-14D78FE5C1BE}"/>
              </a:ext>
            </a:extLst>
          </p:cNvPr>
          <p:cNvSpPr txBox="1"/>
          <p:nvPr/>
        </p:nvSpPr>
        <p:spPr>
          <a:xfrm>
            <a:off x="1107311" y="6384131"/>
            <a:ext cx="2222874"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Arial"/>
                <a:cs typeface="Arial" panose="020B0604020202020204" pitchFamily="34" charset="0"/>
                <a:sym typeface="Arial"/>
              </a:rPr>
              <a:t>Mobile Phone</a:t>
            </a:r>
          </a:p>
        </p:txBody>
      </p:sp>
      <p:sp>
        <p:nvSpPr>
          <p:cNvPr id="25" name="TextBox 24">
            <a:extLst>
              <a:ext uri="{FF2B5EF4-FFF2-40B4-BE49-F238E27FC236}">
                <a16:creationId xmlns:a16="http://schemas.microsoft.com/office/drawing/2014/main" id="{D962551A-6A8B-4998-A1D6-C400A65E5523}"/>
              </a:ext>
            </a:extLst>
          </p:cNvPr>
          <p:cNvSpPr txBox="1"/>
          <p:nvPr/>
        </p:nvSpPr>
        <p:spPr>
          <a:xfrm>
            <a:off x="7426678" y="5610877"/>
            <a:ext cx="4159939" cy="369332"/>
          </a:xfrm>
          <a:prstGeom prst="rect">
            <a:avLst/>
          </a:prstGeom>
          <a:solidFill>
            <a:srgbClr val="FFFF00"/>
          </a:solidFill>
        </p:spPr>
        <p:txBody>
          <a:bodyPr wrap="square" rtlCol="0">
            <a:spAutoFit/>
          </a:bodyPr>
          <a:lstStyle/>
          <a:p>
            <a:pPr lvl="0" algn="ctr" fontAlgn="base">
              <a:spcBef>
                <a:spcPct val="0"/>
              </a:spcBef>
              <a:spcAft>
                <a:spcPct val="0"/>
              </a:spcAft>
              <a:defRPr/>
            </a:pPr>
            <a:r>
              <a:rPr lang="en-US" altLang="zh-CN" b="1" dirty="0">
                <a:solidFill>
                  <a:srgbClr val="0070C0"/>
                </a:solidFill>
                <a:latin typeface="微软雅黑" pitchFamily="34" charset="-122"/>
                <a:ea typeface="微软雅黑" pitchFamily="34" charset="-122"/>
                <a:cs typeface="Arial" panose="020B0604020202020204" pitchFamily="34" charset="0"/>
                <a:sym typeface="Arial"/>
              </a:rPr>
              <a:t>User data/value controlled by user</a:t>
            </a:r>
          </a:p>
        </p:txBody>
      </p:sp>
      <p:sp>
        <p:nvSpPr>
          <p:cNvPr id="30" name="TextBox 29">
            <a:extLst>
              <a:ext uri="{FF2B5EF4-FFF2-40B4-BE49-F238E27FC236}">
                <a16:creationId xmlns:a16="http://schemas.microsoft.com/office/drawing/2014/main" id="{8B00DC04-69B5-FD52-7852-EF64C1734CF5}"/>
              </a:ext>
            </a:extLst>
          </p:cNvPr>
          <p:cNvSpPr txBox="1"/>
          <p:nvPr/>
        </p:nvSpPr>
        <p:spPr>
          <a:xfrm>
            <a:off x="4685762" y="2532002"/>
            <a:ext cx="1293001"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a:latin typeface="微软雅黑" pitchFamily="34" charset="-122"/>
                <a:ea typeface="微软雅黑" pitchFamily="34" charset="-122"/>
                <a:cs typeface="Arial" panose="020B0604020202020204" pitchFamily="34" charset="0"/>
                <a:sym typeface="Arial"/>
              </a:rPr>
              <a:t>Network</a:t>
            </a:r>
            <a:endParaRPr kumimoji="0" lang="zh-CN" altLang="en-US" b="1" i="0" u="none" strike="noStrike" kern="1200" cap="none" spc="0" normalizeH="0" baseline="0" noProof="0" dirty="0">
              <a:ln>
                <a:noFill/>
              </a:ln>
              <a:effectLst/>
              <a:uLnTx/>
              <a:uFillTx/>
              <a:latin typeface="微软雅黑" pitchFamily="34" charset="-122"/>
              <a:ea typeface="微软雅黑" pitchFamily="34" charset="-122"/>
              <a:cs typeface="Arial" panose="020B0604020202020204" pitchFamily="34" charset="0"/>
              <a:sym typeface="Arial"/>
            </a:endParaRPr>
          </a:p>
        </p:txBody>
      </p:sp>
      <p:sp>
        <p:nvSpPr>
          <p:cNvPr id="32" name="TextBox 31">
            <a:extLst>
              <a:ext uri="{FF2B5EF4-FFF2-40B4-BE49-F238E27FC236}">
                <a16:creationId xmlns:a16="http://schemas.microsoft.com/office/drawing/2014/main" id="{921A902D-41E6-4A6C-EB6B-861E40C56466}"/>
              </a:ext>
            </a:extLst>
          </p:cNvPr>
          <p:cNvSpPr txBox="1"/>
          <p:nvPr/>
        </p:nvSpPr>
        <p:spPr>
          <a:xfrm>
            <a:off x="1414191" y="235655"/>
            <a:ext cx="1609114" cy="400110"/>
          </a:xfrm>
          <a:prstGeom prst="rect">
            <a:avLst/>
          </a:prstGeom>
          <a:solidFill>
            <a:srgbClr val="FFFF00"/>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sym typeface="Arial"/>
              </a:rPr>
              <a:t>Web3 App</a:t>
            </a:r>
            <a:endParaRPr kumimoji="0" lang="zh-CN" altLang="en-US" sz="20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sym typeface="Arial"/>
            </a:endParaRPr>
          </a:p>
        </p:txBody>
      </p:sp>
      <p:sp>
        <p:nvSpPr>
          <p:cNvPr id="34" name="TextBox 33">
            <a:extLst>
              <a:ext uri="{FF2B5EF4-FFF2-40B4-BE49-F238E27FC236}">
                <a16:creationId xmlns:a16="http://schemas.microsoft.com/office/drawing/2014/main" id="{62D3D584-F0AF-6DC0-9AD6-4C340DB7BD64}"/>
              </a:ext>
            </a:extLst>
          </p:cNvPr>
          <p:cNvSpPr txBox="1"/>
          <p:nvPr/>
        </p:nvSpPr>
        <p:spPr>
          <a:xfrm>
            <a:off x="8281736" y="1062673"/>
            <a:ext cx="2127031" cy="400110"/>
          </a:xfrm>
          <a:prstGeom prst="rect">
            <a:avLst/>
          </a:prstGeom>
          <a:solidFill>
            <a:srgbClr val="FFFF00"/>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sym typeface="Arial"/>
              </a:rPr>
              <a:t>Web3 Server</a:t>
            </a:r>
            <a:endParaRPr kumimoji="0" lang="zh-CN" altLang="en-US" sz="20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sym typeface="Arial"/>
            </a:endParaRPr>
          </a:p>
        </p:txBody>
      </p:sp>
      <p:sp>
        <p:nvSpPr>
          <p:cNvPr id="36" name="TextBox 35">
            <a:extLst>
              <a:ext uri="{FF2B5EF4-FFF2-40B4-BE49-F238E27FC236}">
                <a16:creationId xmlns:a16="http://schemas.microsoft.com/office/drawing/2014/main" id="{17CD4830-7349-A7DC-BA37-B6C8D2448027}"/>
              </a:ext>
            </a:extLst>
          </p:cNvPr>
          <p:cNvSpPr txBox="1"/>
          <p:nvPr/>
        </p:nvSpPr>
        <p:spPr>
          <a:xfrm>
            <a:off x="958404" y="4014460"/>
            <a:ext cx="1687215" cy="1107996"/>
          </a:xfrm>
          <a:prstGeom prst="rect">
            <a:avLst/>
          </a:prstGeom>
          <a:solidFill>
            <a:schemeClr val="accent5">
              <a:lumMod val="20000"/>
              <a:lumOff val="80000"/>
            </a:schemeClr>
          </a:solidFill>
          <a:ln>
            <a:solidFill>
              <a:schemeClr val="bg2">
                <a:lumMod val="1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0070C0"/>
                </a:solidFill>
                <a:latin typeface="Arial Unicode MS"/>
                <a:cs typeface="Arial"/>
                <a:sym typeface="Arial"/>
              </a:rPr>
              <a:t>Data</a:t>
            </a:r>
            <a:r>
              <a:rPr kumimoji="0" lang="en-US" altLang="zh-CN" sz="1800" b="1" i="0" u="none" strike="noStrike" kern="1200" cap="none" spc="0" normalizeH="0" baseline="0" noProof="0" dirty="0">
                <a:ln>
                  <a:noFill/>
                </a:ln>
                <a:solidFill>
                  <a:srgbClr val="0070C0"/>
                </a:solidFill>
                <a:effectLst/>
                <a:uLnTx/>
                <a:uFillTx/>
                <a:latin typeface="Arial Unicode MS"/>
                <a:cs typeface="Arial"/>
                <a:sym typeface="Arial"/>
              </a:rPr>
              <a:t> Wallet</a:t>
            </a:r>
            <a:endParaRPr kumimoji="0" lang="en-US" altLang="zh-CN" sz="1600" b="0" i="0" u="none" strike="noStrike" kern="1200" cap="none" spc="0" normalizeH="0" baseline="0" noProof="0" dirty="0">
              <a:ln>
                <a:noFill/>
              </a:ln>
              <a:solidFill>
                <a:prstClr val="black"/>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black"/>
                </a:solidFill>
                <a:latin typeface="Arial"/>
                <a:cs typeface="Arial"/>
                <a:sym typeface="Arial"/>
              </a:rPr>
              <a:t>Digital $</a:t>
            </a:r>
            <a:endParaRPr kumimoji="0" lang="en-US" altLang="zh-CN" sz="1600" b="0" i="0" u="none" strike="noStrike" kern="1200" cap="none" spc="0" normalizeH="0" baseline="0" noProof="0" dirty="0">
              <a:ln>
                <a:noFill/>
              </a:ln>
              <a:solidFill>
                <a:prstClr val="black"/>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cs typeface="Arial"/>
                <a:sym typeface="Arial"/>
              </a:rPr>
              <a:t>Game-Fi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cs typeface="Arial"/>
                <a:sym typeface="Arial"/>
              </a:rPr>
              <a:t>dApp</a:t>
            </a:r>
            <a:endParaRPr kumimoji="0" lang="en-US" sz="1600" b="0" i="0" u="none" strike="noStrike" kern="1200" cap="none" spc="0" normalizeH="0" baseline="0" noProof="0" dirty="0">
              <a:ln>
                <a:noFill/>
              </a:ln>
              <a:solidFill>
                <a:srgbClr val="0070C0"/>
              </a:solidFill>
              <a:effectLst/>
              <a:uLnTx/>
              <a:uFillTx/>
              <a:latin typeface="Arial"/>
              <a:cs typeface="Arial"/>
              <a:sym typeface="Arial"/>
            </a:endParaRPr>
          </a:p>
        </p:txBody>
      </p:sp>
      <p:sp>
        <p:nvSpPr>
          <p:cNvPr id="16" name="Rectangle: Rounded Corners 15">
            <a:extLst>
              <a:ext uri="{FF2B5EF4-FFF2-40B4-BE49-F238E27FC236}">
                <a16:creationId xmlns:a16="http://schemas.microsoft.com/office/drawing/2014/main" id="{D541CCA7-D0CF-40FB-9E65-72268E51D1D4}"/>
              </a:ext>
            </a:extLst>
          </p:cNvPr>
          <p:cNvSpPr/>
          <p:nvPr/>
        </p:nvSpPr>
        <p:spPr>
          <a:xfrm>
            <a:off x="7721961" y="1874559"/>
            <a:ext cx="980480" cy="60245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sym typeface="Arial"/>
              </a:rPr>
              <a:t>iCloud</a:t>
            </a:r>
          </a:p>
        </p:txBody>
      </p:sp>
      <p:pic>
        <p:nvPicPr>
          <p:cNvPr id="43" name="Picture 42">
            <a:extLst>
              <a:ext uri="{FF2B5EF4-FFF2-40B4-BE49-F238E27FC236}">
                <a16:creationId xmlns:a16="http://schemas.microsoft.com/office/drawing/2014/main" id="{00BFBD31-A249-2EC5-6B4D-EB1FF4C99116}"/>
              </a:ext>
            </a:extLst>
          </p:cNvPr>
          <p:cNvPicPr>
            <a:picLocks noChangeAspect="1"/>
          </p:cNvPicPr>
          <p:nvPr/>
        </p:nvPicPr>
        <p:blipFill>
          <a:blip r:embed="rId2"/>
          <a:stretch>
            <a:fillRect/>
          </a:stretch>
        </p:blipFill>
        <p:spPr>
          <a:xfrm>
            <a:off x="8727648" y="1588904"/>
            <a:ext cx="831436" cy="883400"/>
          </a:xfrm>
          <a:prstGeom prst="rect">
            <a:avLst/>
          </a:prstGeom>
        </p:spPr>
      </p:pic>
      <p:pic>
        <p:nvPicPr>
          <p:cNvPr id="48" name="Picture 47">
            <a:extLst>
              <a:ext uri="{FF2B5EF4-FFF2-40B4-BE49-F238E27FC236}">
                <a16:creationId xmlns:a16="http://schemas.microsoft.com/office/drawing/2014/main" id="{25291234-48F7-A5B4-43C2-E7F2EC57EA5E}"/>
              </a:ext>
            </a:extLst>
          </p:cNvPr>
          <p:cNvPicPr>
            <a:picLocks noChangeAspect="1"/>
          </p:cNvPicPr>
          <p:nvPr/>
        </p:nvPicPr>
        <p:blipFill>
          <a:blip r:embed="rId2"/>
          <a:stretch>
            <a:fillRect/>
          </a:stretch>
        </p:blipFill>
        <p:spPr>
          <a:xfrm>
            <a:off x="10347676" y="2470893"/>
            <a:ext cx="831436" cy="883400"/>
          </a:xfrm>
          <a:prstGeom prst="rect">
            <a:avLst/>
          </a:prstGeom>
        </p:spPr>
      </p:pic>
      <p:pic>
        <p:nvPicPr>
          <p:cNvPr id="49" name="Picture 48">
            <a:extLst>
              <a:ext uri="{FF2B5EF4-FFF2-40B4-BE49-F238E27FC236}">
                <a16:creationId xmlns:a16="http://schemas.microsoft.com/office/drawing/2014/main" id="{23F179D3-D963-408A-F0F3-7E68C23FB1E6}"/>
              </a:ext>
            </a:extLst>
          </p:cNvPr>
          <p:cNvPicPr>
            <a:picLocks noChangeAspect="1"/>
          </p:cNvPicPr>
          <p:nvPr/>
        </p:nvPicPr>
        <p:blipFill>
          <a:blip r:embed="rId2"/>
          <a:stretch>
            <a:fillRect/>
          </a:stretch>
        </p:blipFill>
        <p:spPr>
          <a:xfrm>
            <a:off x="8132088" y="2734177"/>
            <a:ext cx="831436" cy="883400"/>
          </a:xfrm>
          <a:prstGeom prst="rect">
            <a:avLst/>
          </a:prstGeom>
        </p:spPr>
      </p:pic>
      <p:pic>
        <p:nvPicPr>
          <p:cNvPr id="2" name="8x02zrvvnpnq1hsd!heading.jpeg" descr="8x02zrvvnpnq1hsd!heading.jpeg">
            <a:extLst>
              <a:ext uri="{FF2B5EF4-FFF2-40B4-BE49-F238E27FC236}">
                <a16:creationId xmlns:a16="http://schemas.microsoft.com/office/drawing/2014/main" id="{456666DB-F057-C5BC-1A56-EC1BB84BDDFA}"/>
              </a:ext>
            </a:extLst>
          </p:cNvPr>
          <p:cNvPicPr>
            <a:picLocks noChangeAspect="1"/>
          </p:cNvPicPr>
          <p:nvPr/>
        </p:nvPicPr>
        <p:blipFill>
          <a:blip r:embed="rId3"/>
          <a:stretch>
            <a:fillRect/>
          </a:stretch>
        </p:blipFill>
        <p:spPr>
          <a:xfrm>
            <a:off x="2708784" y="4183338"/>
            <a:ext cx="1115110" cy="773782"/>
          </a:xfrm>
          <a:prstGeom prst="rect">
            <a:avLst/>
          </a:prstGeom>
          <a:ln w="12700">
            <a:miter lim="400000"/>
          </a:ln>
        </p:spPr>
      </p:pic>
      <p:sp>
        <p:nvSpPr>
          <p:cNvPr id="3" name="TextBox 2">
            <a:extLst>
              <a:ext uri="{FF2B5EF4-FFF2-40B4-BE49-F238E27FC236}">
                <a16:creationId xmlns:a16="http://schemas.microsoft.com/office/drawing/2014/main" id="{99687E1D-7D6A-30B5-B2BE-77E9B59E1C2B}"/>
              </a:ext>
            </a:extLst>
          </p:cNvPr>
          <p:cNvSpPr txBox="1"/>
          <p:nvPr/>
        </p:nvSpPr>
        <p:spPr>
          <a:xfrm>
            <a:off x="2361118" y="4966645"/>
            <a:ext cx="1923880" cy="3231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500" dirty="0">
                <a:latin typeface="微软雅黑" pitchFamily="34" charset="-122"/>
                <a:ea typeface="微软雅黑" pitchFamily="34" charset="-122"/>
                <a:cs typeface="Arial" panose="020B0604020202020204" pitchFamily="34" charset="0"/>
                <a:sym typeface="Arial"/>
              </a:rPr>
              <a:t>Private Key</a:t>
            </a:r>
            <a:endParaRPr kumimoji="0" lang="zh-CN" altLang="en-US" sz="1500" i="0" u="none" strike="noStrike" kern="1200" cap="none" spc="0" normalizeH="0" baseline="0" noProof="0" dirty="0">
              <a:ln>
                <a:noFill/>
              </a:ln>
              <a:effectLst/>
              <a:uLnTx/>
              <a:uFillTx/>
              <a:latin typeface="微软雅黑" pitchFamily="34" charset="-122"/>
              <a:ea typeface="微软雅黑" pitchFamily="34" charset="-122"/>
              <a:cs typeface="Arial" panose="020B0604020202020204" pitchFamily="34" charset="0"/>
              <a:sym typeface="Arial"/>
            </a:endParaRPr>
          </a:p>
        </p:txBody>
      </p:sp>
      <p:pic>
        <p:nvPicPr>
          <p:cNvPr id="5" name="Picture 4">
            <a:extLst>
              <a:ext uri="{FF2B5EF4-FFF2-40B4-BE49-F238E27FC236}">
                <a16:creationId xmlns:a16="http://schemas.microsoft.com/office/drawing/2014/main" id="{3C13D406-C56C-BCED-B7AC-142F790E4BA4}"/>
              </a:ext>
            </a:extLst>
          </p:cNvPr>
          <p:cNvPicPr>
            <a:picLocks noChangeAspect="1"/>
          </p:cNvPicPr>
          <p:nvPr/>
        </p:nvPicPr>
        <p:blipFill>
          <a:blip r:embed="rId2"/>
          <a:stretch>
            <a:fillRect/>
          </a:stretch>
        </p:blipFill>
        <p:spPr>
          <a:xfrm>
            <a:off x="9021159" y="3718250"/>
            <a:ext cx="462057" cy="465088"/>
          </a:xfrm>
          <a:prstGeom prst="rect">
            <a:avLst/>
          </a:prstGeom>
        </p:spPr>
      </p:pic>
      <p:pic>
        <p:nvPicPr>
          <p:cNvPr id="9" name="Picture 8">
            <a:extLst>
              <a:ext uri="{FF2B5EF4-FFF2-40B4-BE49-F238E27FC236}">
                <a16:creationId xmlns:a16="http://schemas.microsoft.com/office/drawing/2014/main" id="{6DE311BC-2F8B-9B15-0D2C-174CCB0B9301}"/>
              </a:ext>
            </a:extLst>
          </p:cNvPr>
          <p:cNvPicPr>
            <a:picLocks noChangeAspect="1"/>
          </p:cNvPicPr>
          <p:nvPr/>
        </p:nvPicPr>
        <p:blipFill>
          <a:blip r:embed="rId2"/>
          <a:stretch>
            <a:fillRect/>
          </a:stretch>
        </p:blipFill>
        <p:spPr>
          <a:xfrm>
            <a:off x="8616508" y="4248325"/>
            <a:ext cx="462057" cy="465088"/>
          </a:xfrm>
          <a:prstGeom prst="rect">
            <a:avLst/>
          </a:prstGeom>
        </p:spPr>
      </p:pic>
      <p:pic>
        <p:nvPicPr>
          <p:cNvPr id="10" name="Picture 9">
            <a:extLst>
              <a:ext uri="{FF2B5EF4-FFF2-40B4-BE49-F238E27FC236}">
                <a16:creationId xmlns:a16="http://schemas.microsoft.com/office/drawing/2014/main" id="{69AD2B18-A961-D28A-B66E-7D8C6482795F}"/>
              </a:ext>
            </a:extLst>
          </p:cNvPr>
          <p:cNvPicPr>
            <a:picLocks noChangeAspect="1"/>
          </p:cNvPicPr>
          <p:nvPr/>
        </p:nvPicPr>
        <p:blipFill>
          <a:blip r:embed="rId2"/>
          <a:stretch>
            <a:fillRect/>
          </a:stretch>
        </p:blipFill>
        <p:spPr>
          <a:xfrm>
            <a:off x="9409499" y="4248325"/>
            <a:ext cx="462057" cy="465088"/>
          </a:xfrm>
          <a:prstGeom prst="rect">
            <a:avLst/>
          </a:prstGeom>
        </p:spPr>
      </p:pic>
      <p:cxnSp>
        <p:nvCxnSpPr>
          <p:cNvPr id="11" name="Straight Connector 10">
            <a:extLst>
              <a:ext uri="{FF2B5EF4-FFF2-40B4-BE49-F238E27FC236}">
                <a16:creationId xmlns:a16="http://schemas.microsoft.com/office/drawing/2014/main" id="{42119986-D49D-ECDA-A0AF-B7880EB97CE2}"/>
              </a:ext>
            </a:extLst>
          </p:cNvPr>
          <p:cNvCxnSpPr>
            <a:stCxn id="9" idx="0"/>
            <a:endCxn id="5" idx="1"/>
          </p:cNvCxnSpPr>
          <p:nvPr/>
        </p:nvCxnSpPr>
        <p:spPr>
          <a:xfrm flipV="1">
            <a:off x="8847537" y="3950794"/>
            <a:ext cx="173623" cy="297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6DCECA-62F3-0631-D53E-556A3E0A06EC}"/>
              </a:ext>
            </a:extLst>
          </p:cNvPr>
          <p:cNvCxnSpPr>
            <a:stCxn id="5" idx="3"/>
            <a:endCxn id="10" idx="0"/>
          </p:cNvCxnSpPr>
          <p:nvPr/>
        </p:nvCxnSpPr>
        <p:spPr>
          <a:xfrm>
            <a:off x="9483216" y="3950794"/>
            <a:ext cx="157311" cy="297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A11EBD-446A-73B3-F6B7-56FDCFADCDD0}"/>
              </a:ext>
            </a:extLst>
          </p:cNvPr>
          <p:cNvCxnSpPr>
            <a:stCxn id="9" idx="3"/>
            <a:endCxn id="10" idx="1"/>
          </p:cNvCxnSpPr>
          <p:nvPr/>
        </p:nvCxnSpPr>
        <p:spPr>
          <a:xfrm>
            <a:off x="9078565" y="4480869"/>
            <a:ext cx="330934"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8x02zrvvnpnq1hsd!heading.jpeg" descr="8x02zrvvnpnq1hsd!heading.jpeg">
            <a:extLst>
              <a:ext uri="{FF2B5EF4-FFF2-40B4-BE49-F238E27FC236}">
                <a16:creationId xmlns:a16="http://schemas.microsoft.com/office/drawing/2014/main" id="{62711254-3EE1-1252-8D66-C98732B30E78}"/>
              </a:ext>
            </a:extLst>
          </p:cNvPr>
          <p:cNvPicPr>
            <a:picLocks noChangeAspect="1"/>
          </p:cNvPicPr>
          <p:nvPr/>
        </p:nvPicPr>
        <p:blipFill>
          <a:blip r:embed="rId3"/>
          <a:stretch>
            <a:fillRect/>
          </a:stretch>
        </p:blipFill>
        <p:spPr>
          <a:xfrm>
            <a:off x="7486725" y="3884950"/>
            <a:ext cx="1113664" cy="772779"/>
          </a:xfrm>
          <a:prstGeom prst="rect">
            <a:avLst/>
          </a:prstGeom>
          <a:ln w="12700">
            <a:miter lim="400000"/>
          </a:ln>
        </p:spPr>
      </p:pic>
      <p:pic>
        <p:nvPicPr>
          <p:cNvPr id="19" name="Picture 18">
            <a:extLst>
              <a:ext uri="{FF2B5EF4-FFF2-40B4-BE49-F238E27FC236}">
                <a16:creationId xmlns:a16="http://schemas.microsoft.com/office/drawing/2014/main" id="{9748464F-C51C-E14B-0EDF-9A5A7F1CA900}"/>
              </a:ext>
            </a:extLst>
          </p:cNvPr>
          <p:cNvPicPr>
            <a:picLocks noChangeAspect="1"/>
          </p:cNvPicPr>
          <p:nvPr/>
        </p:nvPicPr>
        <p:blipFill>
          <a:blip r:embed="rId2"/>
          <a:stretch>
            <a:fillRect/>
          </a:stretch>
        </p:blipFill>
        <p:spPr>
          <a:xfrm>
            <a:off x="2120319" y="4288732"/>
            <a:ext cx="462057" cy="465088"/>
          </a:xfrm>
          <a:prstGeom prst="rect">
            <a:avLst/>
          </a:prstGeom>
        </p:spPr>
      </p:pic>
      <p:sp>
        <p:nvSpPr>
          <p:cNvPr id="4" name="TextBox 3">
            <a:extLst>
              <a:ext uri="{FF2B5EF4-FFF2-40B4-BE49-F238E27FC236}">
                <a16:creationId xmlns:a16="http://schemas.microsoft.com/office/drawing/2014/main" id="{5AAFF73C-C37D-0643-D4BE-08091C048C07}"/>
              </a:ext>
            </a:extLst>
          </p:cNvPr>
          <p:cNvSpPr txBox="1"/>
          <p:nvPr/>
        </p:nvSpPr>
        <p:spPr>
          <a:xfrm>
            <a:off x="4515713" y="3067559"/>
            <a:ext cx="1760745"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a:latin typeface="微软雅黑" pitchFamily="34" charset="-122"/>
                <a:ea typeface="微软雅黑" pitchFamily="34" charset="-122"/>
                <a:cs typeface="Arial" panose="020B0604020202020204" pitchFamily="34" charset="0"/>
                <a:sym typeface="Arial"/>
              </a:rPr>
              <a:t>Storage/Data</a:t>
            </a:r>
            <a:endParaRPr kumimoji="0" lang="zh-CN" altLang="en-US" b="1" i="0" u="none" strike="noStrike" kern="1200" cap="none" spc="0" normalizeH="0" baseline="0" noProof="0" dirty="0">
              <a:ln>
                <a:noFill/>
              </a:ln>
              <a:effectLst/>
              <a:uLnTx/>
              <a:uFillTx/>
              <a:latin typeface="微软雅黑" pitchFamily="34" charset="-122"/>
              <a:ea typeface="微软雅黑" pitchFamily="34" charset="-122"/>
              <a:cs typeface="Arial" panose="020B0604020202020204" pitchFamily="34" charset="0"/>
              <a:sym typeface="Arial"/>
            </a:endParaRPr>
          </a:p>
        </p:txBody>
      </p:sp>
      <p:sp>
        <p:nvSpPr>
          <p:cNvPr id="20" name="TextBox 19">
            <a:extLst>
              <a:ext uri="{FF2B5EF4-FFF2-40B4-BE49-F238E27FC236}">
                <a16:creationId xmlns:a16="http://schemas.microsoft.com/office/drawing/2014/main" id="{BA59A8C8-9F3A-3FE3-C324-44335EA0F971}"/>
              </a:ext>
            </a:extLst>
          </p:cNvPr>
          <p:cNvSpPr txBox="1"/>
          <p:nvPr/>
        </p:nvSpPr>
        <p:spPr>
          <a:xfrm>
            <a:off x="4583819" y="3515618"/>
            <a:ext cx="1653719"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b="1" i="0" u="none" strike="noStrike" kern="1200" cap="none" spc="0" normalizeH="0" baseline="0" noProof="0" dirty="0">
                <a:ln>
                  <a:noFill/>
                </a:ln>
                <a:effectLst/>
                <a:uLnTx/>
                <a:uFillTx/>
                <a:latin typeface="微软雅黑" pitchFamily="34" charset="-122"/>
                <a:ea typeface="微软雅黑" pitchFamily="34" charset="-122"/>
                <a:cs typeface="Arial" panose="020B0604020202020204" pitchFamily="34" charset="0"/>
                <a:sym typeface="Arial"/>
              </a:rPr>
              <a:t>Compute/AI</a:t>
            </a:r>
            <a:endParaRPr kumimoji="0" lang="zh-CN" altLang="en-US" b="1" i="0" u="none" strike="noStrike" kern="1200" cap="none" spc="0" normalizeH="0" baseline="0" noProof="0" dirty="0">
              <a:ln>
                <a:noFill/>
              </a:ln>
              <a:effectLst/>
              <a:uLnTx/>
              <a:uFillTx/>
              <a:latin typeface="微软雅黑" pitchFamily="34" charset="-122"/>
              <a:ea typeface="微软雅黑" pitchFamily="34" charset="-122"/>
              <a:cs typeface="Arial" panose="020B0604020202020204" pitchFamily="34" charset="0"/>
              <a:sym typeface="Arial"/>
            </a:endParaRPr>
          </a:p>
        </p:txBody>
      </p:sp>
      <p:pic>
        <p:nvPicPr>
          <p:cNvPr id="21" name="Picture 20">
            <a:extLst>
              <a:ext uri="{FF2B5EF4-FFF2-40B4-BE49-F238E27FC236}">
                <a16:creationId xmlns:a16="http://schemas.microsoft.com/office/drawing/2014/main" id="{2EE5E8F0-F88C-E274-F2EE-B84F4C9B8243}"/>
              </a:ext>
            </a:extLst>
          </p:cNvPr>
          <p:cNvPicPr>
            <a:picLocks noChangeAspect="1"/>
          </p:cNvPicPr>
          <p:nvPr/>
        </p:nvPicPr>
        <p:blipFill>
          <a:blip r:embed="rId4"/>
          <a:stretch>
            <a:fillRect/>
          </a:stretch>
        </p:blipFill>
        <p:spPr>
          <a:xfrm>
            <a:off x="4685762" y="4244971"/>
            <a:ext cx="1483642" cy="1424297"/>
          </a:xfrm>
          <a:prstGeom prst="rect">
            <a:avLst/>
          </a:prstGeom>
        </p:spPr>
      </p:pic>
    </p:spTree>
    <p:extLst>
      <p:ext uri="{BB962C8B-B14F-4D97-AF65-F5344CB8AC3E}">
        <p14:creationId xmlns:p14="http://schemas.microsoft.com/office/powerpoint/2010/main" val="154505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animBg="1"/>
      <p:bldP spid="34" grpId="0" animBg="1"/>
      <p:bldP spid="36" grpId="0" animBg="1"/>
      <p:bldP spid="3" grpId="0"/>
      <p:bldP spid="4"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sp>
        <p:nvSpPr>
          <p:cNvPr id="31" name="矩形 30"/>
          <p:cNvSpPr/>
          <p:nvPr/>
        </p:nvSpPr>
        <p:spPr>
          <a:xfrm>
            <a:off x="1494368" y="1982048"/>
            <a:ext cx="2772830" cy="1650153"/>
          </a:xfrm>
          <a:prstGeom prst="rect">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
        <p:nvSpPr>
          <p:cNvPr id="34" name="矩形 33"/>
          <p:cNvSpPr/>
          <p:nvPr/>
        </p:nvSpPr>
        <p:spPr>
          <a:xfrm>
            <a:off x="1494368" y="4310803"/>
            <a:ext cx="2772830" cy="1656927"/>
          </a:xfrm>
          <a:prstGeom prst="rect">
            <a:avLst/>
          </a:prstGeom>
          <a:solidFill>
            <a:srgbClr val="606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
        <p:nvSpPr>
          <p:cNvPr id="4" name="文本框 3"/>
          <p:cNvSpPr txBox="1"/>
          <p:nvPr/>
        </p:nvSpPr>
        <p:spPr>
          <a:xfrm>
            <a:off x="338668" y="533401"/>
            <a:ext cx="11742497"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32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rPr>
              <a:t>Digital Economy Web3.0 </a:t>
            </a:r>
            <a:endParaRPr kumimoji="0" lang="zh-CN" altLang="en-US" sz="3200" b="1" i="0" u="none" strike="noStrike" kern="0" cap="none" spc="0" normalizeH="0" baseline="0" noProof="0" dirty="0">
              <a:ln>
                <a:noFill/>
              </a:ln>
              <a:solidFill>
                <a:srgbClr val="011638"/>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endParaRPr>
          </a:p>
        </p:txBody>
      </p:sp>
      <p:sp>
        <p:nvSpPr>
          <p:cNvPr id="6" name="矩形 5"/>
          <p:cNvSpPr/>
          <p:nvPr/>
        </p:nvSpPr>
        <p:spPr>
          <a:xfrm>
            <a:off x="0" y="566420"/>
            <a:ext cx="294640" cy="485987"/>
          </a:xfrm>
          <a:prstGeom prst="rect">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
        <p:nvSpPr>
          <p:cNvPr id="13" name="Google Shape;363;p41"/>
          <p:cNvSpPr txBox="1">
            <a:spLocks noGrp="1"/>
          </p:cNvSpPr>
          <p:nvPr>
            <p:ph type="ctrTitle" idx="4294967295"/>
          </p:nvPr>
        </p:nvSpPr>
        <p:spPr>
          <a:xfrm>
            <a:off x="1572000" y="2222962"/>
            <a:ext cx="2772830" cy="1089448"/>
          </a:xfrm>
          <a:prstGeom prst="rect">
            <a:avLst/>
          </a:prstGeom>
        </p:spPr>
        <p:txBody>
          <a:bodyPr spcFirstLastPara="1" wrap="square" lIns="121900" tIns="121900" rIns="121900" bIns="121900" anchor="t" anchorCtr="0">
            <a:noAutofit/>
          </a:bodyPr>
          <a:lstStyle/>
          <a:p>
            <a:pPr algn="ctr"/>
            <a:r>
              <a:rPr lang="en-US" altLang="zh-CN" sz="2800" b="1" dirty="0">
                <a:solidFill>
                  <a:schemeClr val="bg1"/>
                </a:solidFill>
                <a:latin typeface="华文中宋" panose="02010600040101010101" pitchFamily="2" charset="-122"/>
                <a:ea typeface="华文中宋" panose="02010600040101010101" pitchFamily="2" charset="-122"/>
              </a:rPr>
              <a:t>Data producer  value creator</a:t>
            </a:r>
            <a:endParaRPr lang="zh-CN" altLang="en-US" sz="2800" b="1" dirty="0">
              <a:solidFill>
                <a:schemeClr val="bg1"/>
              </a:solidFill>
              <a:latin typeface="华文中宋" panose="02010600040101010101" pitchFamily="2" charset="-122"/>
              <a:ea typeface="华文中宋" panose="02010600040101010101" pitchFamily="2" charset="-122"/>
            </a:endParaRPr>
          </a:p>
        </p:txBody>
      </p:sp>
      <p:pic>
        <p:nvPicPr>
          <p:cNvPr id="23" name="图片 22" descr="图4"/>
          <p:cNvPicPr>
            <a:picLocks noChangeAspect="1"/>
          </p:cNvPicPr>
          <p:nvPr/>
        </p:nvPicPr>
        <p:blipFill>
          <a:blip r:embed="rId3" cstate="print">
            <a:extLst>
              <a:ext uri="{28A0092B-C50C-407E-A947-70E740481C1C}">
                <a14:useLocalDpi xmlns:a14="http://schemas.microsoft.com/office/drawing/2010/main" val="0"/>
              </a:ext>
            </a:extLst>
          </a:blip>
          <a:srcRect l="1289" t="14953" r="1132" b="4175"/>
          <a:stretch>
            <a:fillRect/>
          </a:stretch>
        </p:blipFill>
        <p:spPr>
          <a:xfrm>
            <a:off x="5749713" y="3996267"/>
            <a:ext cx="5247640" cy="2286000"/>
          </a:xfrm>
          <a:prstGeom prst="rect">
            <a:avLst/>
          </a:prstGeom>
        </p:spPr>
      </p:pic>
      <p:sp>
        <p:nvSpPr>
          <p:cNvPr id="24" name="TextBox 10"/>
          <p:cNvSpPr txBox="1"/>
          <p:nvPr/>
        </p:nvSpPr>
        <p:spPr>
          <a:xfrm>
            <a:off x="5547360" y="3383281"/>
            <a:ext cx="5449993" cy="37965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67" dirty="0">
                <a:solidFill>
                  <a:prstClr val="black"/>
                </a:solidFill>
                <a:latin typeface="华文中宋" panose="02010600040101010101" pitchFamily="2" charset="-122"/>
                <a:cs typeface="Avenir Book" panose="02000503020000020003" charset="0"/>
                <a:sym typeface="Arial" panose="020B0604020202020204"/>
              </a:rPr>
              <a:t>web3.0</a:t>
            </a:r>
            <a:r>
              <a:rPr kumimoji="0" lang="en-US" sz="1867" b="0" i="0" u="none" strike="noStrike" kern="1200" cap="none" spc="0" normalizeH="0" baseline="0" noProof="0" dirty="0">
                <a:ln>
                  <a:noFill/>
                </a:ln>
                <a:solidFill>
                  <a:prstClr val="black"/>
                </a:solidFill>
                <a:effectLst/>
                <a:uLnTx/>
                <a:uFillTx/>
                <a:latin typeface="华文中宋" panose="02010600040101010101" pitchFamily="2" charset="-122"/>
                <a:ea typeface="+mn-ea"/>
                <a:cs typeface="Avenir Book" panose="02000503020000020003" charset="0"/>
                <a:sym typeface="Arial" panose="020B0604020202020204"/>
              </a:rPr>
              <a:t>://mind33762/peter/</a:t>
            </a:r>
            <a:r>
              <a:rPr kumimoji="0" lang="en-US" sz="1867"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Avenir Book" panose="02000503020000020003" charset="0"/>
                <a:sym typeface="Arial" panose="020B0604020202020204"/>
              </a:rPr>
              <a:t>HKUST</a:t>
            </a:r>
            <a:r>
              <a:rPr kumimoji="0" lang="en-US" sz="1867" b="0" i="0" u="none" strike="noStrike" kern="1200" cap="none" spc="0" normalizeH="0" baseline="0" noProof="0" dirty="0">
                <a:ln>
                  <a:noFill/>
                </a:ln>
                <a:solidFill>
                  <a:prstClr val="black"/>
                </a:solidFill>
                <a:effectLst/>
                <a:uLnTx/>
                <a:uFillTx/>
                <a:latin typeface="华文中宋" panose="02010600040101010101" pitchFamily="2" charset="-122"/>
                <a:ea typeface="+mn-ea"/>
                <a:cs typeface="Avenir Book" panose="02000503020000020003" charset="0"/>
                <a:sym typeface="Arial" panose="020B0604020202020204"/>
              </a:rPr>
              <a:t>/</a:t>
            </a:r>
            <a:r>
              <a:rPr kumimoji="0" lang="en-US" sz="1867"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Avenir Book" panose="02000503020000020003" charset="0"/>
                <a:sym typeface="Arial" panose="020B0604020202020204"/>
              </a:rPr>
              <a:t>NT</a:t>
            </a:r>
            <a:r>
              <a:rPr kumimoji="0" lang="en-US" sz="1867" b="0" i="0" u="none" strike="noStrike" kern="1200" cap="none" spc="0" normalizeH="0" baseline="0" noProof="0" dirty="0">
                <a:ln>
                  <a:noFill/>
                </a:ln>
                <a:solidFill>
                  <a:prstClr val="black"/>
                </a:solidFill>
                <a:effectLst/>
                <a:uLnTx/>
                <a:uFillTx/>
                <a:latin typeface="华文中宋" panose="02010600040101010101" pitchFamily="2" charset="-122"/>
                <a:ea typeface="+mn-ea"/>
                <a:cs typeface="Avenir Book" panose="02000503020000020003" charset="0"/>
                <a:sym typeface="Arial" panose="020B0604020202020204"/>
              </a:rPr>
              <a:t>/</a:t>
            </a:r>
            <a:r>
              <a:rPr kumimoji="0" lang="en-US" sz="1867"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Avenir Book" panose="02000503020000020003" charset="0"/>
                <a:sym typeface="Arial" panose="020B0604020202020204"/>
              </a:rPr>
              <a:t>HK</a:t>
            </a:r>
          </a:p>
        </p:txBody>
      </p:sp>
      <p:pic>
        <p:nvPicPr>
          <p:cNvPr id="25" name="Picture 15"/>
          <p:cNvPicPr>
            <a:picLocks noChangeAspect="1"/>
          </p:cNvPicPr>
          <p:nvPr/>
        </p:nvPicPr>
        <p:blipFill>
          <a:blip r:embed="rId4"/>
          <a:stretch>
            <a:fillRect/>
          </a:stretch>
        </p:blipFill>
        <p:spPr>
          <a:xfrm>
            <a:off x="8668060" y="1979923"/>
            <a:ext cx="832333" cy="1345283"/>
          </a:xfrm>
          <a:prstGeom prst="rect">
            <a:avLst/>
          </a:prstGeom>
        </p:spPr>
      </p:pic>
      <p:cxnSp>
        <p:nvCxnSpPr>
          <p:cNvPr id="26" name="Straight Arrow Connector 17"/>
          <p:cNvCxnSpPr/>
          <p:nvPr/>
        </p:nvCxnSpPr>
        <p:spPr>
          <a:xfrm flipH="1" flipV="1">
            <a:off x="9626261" y="2152376"/>
            <a:ext cx="429316" cy="1075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Google Shape;363;p41"/>
          <p:cNvSpPr txBox="1"/>
          <p:nvPr/>
        </p:nvSpPr>
        <p:spPr>
          <a:xfrm>
            <a:off x="7456045" y="2556141"/>
            <a:ext cx="1085799" cy="513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pPr marL="0" marR="0" lvl="0" indent="0" algn="l" defTabSz="1219170" rtl="0" eaLnBrk="1" fontAlgn="auto" latinLnBrk="0" hangingPunct="1">
              <a:lnSpc>
                <a:spcPct val="100000"/>
              </a:lnSpc>
              <a:spcBef>
                <a:spcPts val="0"/>
              </a:spcBef>
              <a:spcAft>
                <a:spcPts val="0"/>
              </a:spcAft>
              <a:buClr>
                <a:srgbClr val="434343"/>
              </a:buClr>
              <a:buSzPts val="1800"/>
              <a:buFont typeface="Livvic"/>
              <a:buNone/>
              <a:tabLst/>
              <a:defRPr/>
            </a:pPr>
            <a:endParaRPr kumimoji="0" lang="en-US" altLang="zh-CN" sz="2133" b="1" i="0" u="none" strike="noStrike" kern="0" cap="none" spc="0" normalizeH="0" baseline="0" noProof="0" dirty="0">
              <a:ln>
                <a:noFill/>
              </a:ln>
              <a:solidFill>
                <a:srgbClr val="212121"/>
              </a:solidFill>
              <a:effectLst/>
              <a:uLnTx/>
              <a:uFillTx/>
              <a:latin typeface="华文中宋" panose="02010600040101010101" pitchFamily="2" charset="-122"/>
              <a:ea typeface="华文中宋" panose="02010600040101010101" pitchFamily="2" charset="-122"/>
              <a:cs typeface="Avenir Black" panose="02000503020000020003" pitchFamily="2" charset="0"/>
              <a:sym typeface="Livvic"/>
            </a:endParaRPr>
          </a:p>
        </p:txBody>
      </p:sp>
      <p:sp>
        <p:nvSpPr>
          <p:cNvPr id="28" name="矩形: 圆角 18"/>
          <p:cNvSpPr/>
          <p:nvPr/>
        </p:nvSpPr>
        <p:spPr>
          <a:xfrm>
            <a:off x="6213075" y="2630942"/>
            <a:ext cx="2046731" cy="367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1867" b="0" i="0" u="none" strike="noStrike" kern="0" cap="none" spc="0" normalizeH="0" baseline="0" noProof="0" dirty="0">
                <a:ln>
                  <a:noFill/>
                </a:ln>
                <a:solidFill>
                  <a:srgbClr val="212121"/>
                </a:solidFill>
                <a:effectLst/>
                <a:uLnTx/>
                <a:uFillTx/>
                <a:latin typeface="华文中宋" panose="02010600040101010101" pitchFamily="2" charset="-122"/>
                <a:ea typeface="华文中宋" panose="02010600040101010101" pitchFamily="2" charset="-122"/>
                <a:cs typeface="Avenir Book" panose="02000503020000020003" charset="0"/>
                <a:sym typeface="Arial" panose="020B0604020202020204"/>
              </a:rPr>
              <a:t>Connect wallet</a:t>
            </a:r>
            <a:endParaRPr kumimoji="0" lang="zh-CN" altLang="en-US" sz="1867" b="0" i="0" u="none" strike="noStrike" kern="0" cap="none" spc="0" normalizeH="0" baseline="0" noProof="0" dirty="0">
              <a:ln>
                <a:noFill/>
              </a:ln>
              <a:solidFill>
                <a:srgbClr val="212121"/>
              </a:solidFill>
              <a:effectLst/>
              <a:uLnTx/>
              <a:uFillTx/>
              <a:latin typeface="华文中宋" panose="02010600040101010101" pitchFamily="2" charset="-122"/>
              <a:ea typeface="华文中宋" panose="02010600040101010101" pitchFamily="2" charset="-122"/>
              <a:cs typeface="Avenir Book" panose="02000503020000020003" charset="0"/>
              <a:sym typeface="Arial" panose="020B0604020202020204"/>
            </a:endParaRPr>
          </a:p>
        </p:txBody>
      </p:sp>
      <p:sp>
        <p:nvSpPr>
          <p:cNvPr id="29" name="Google Shape;363;p41"/>
          <p:cNvSpPr txBox="1">
            <a:spLocks noGrp="1"/>
          </p:cNvSpPr>
          <p:nvPr/>
        </p:nvSpPr>
        <p:spPr>
          <a:xfrm>
            <a:off x="1647916" y="4583853"/>
            <a:ext cx="2569085" cy="927947"/>
          </a:xfrm>
          <a:prstGeom prst="rect">
            <a:avLst/>
          </a:prstGeom>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121917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altLang="zh-CN" sz="2800" b="1" kern="0" dirty="0">
                <a:solidFill>
                  <a:srgbClr val="FFFFFF"/>
                </a:solidFill>
                <a:latin typeface="华文中宋" panose="02010600040101010101" pitchFamily="2" charset="-122"/>
                <a:ea typeface="华文中宋" panose="02010600040101010101" pitchFamily="2" charset="-122"/>
                <a:sym typeface="+mn-ea"/>
              </a:rPr>
              <a:t>Common Trust</a:t>
            </a:r>
            <a:r>
              <a:rPr kumimoji="0" lang="en-US" altLang="zh-CN" sz="2800" b="1"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Arial" panose="020B0604020202020204"/>
                <a:sym typeface="+mn-ea"/>
              </a:rPr>
              <a:t> L</a:t>
            </a:r>
            <a:r>
              <a:rPr lang="en-US" altLang="zh-CN" sz="2800" b="1" kern="0" dirty="0">
                <a:solidFill>
                  <a:srgbClr val="FFFFFF"/>
                </a:solidFill>
                <a:latin typeface="华文中宋" panose="02010600040101010101" pitchFamily="2" charset="-122"/>
                <a:ea typeface="华文中宋" panose="02010600040101010101" pitchFamily="2" charset="-122"/>
                <a:sym typeface="+mn-ea"/>
              </a:rPr>
              <a:t>edger</a:t>
            </a:r>
            <a:endParaRPr kumimoji="0" lang="zh-CN" altLang="en-US" sz="2800" b="1"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Arial" panose="020B0604020202020204"/>
              <a:sym typeface="+mn-ea"/>
            </a:endParaRPr>
          </a:p>
        </p:txBody>
      </p:sp>
      <p:sp>
        <p:nvSpPr>
          <p:cNvPr id="35" name="椭圆 34"/>
          <p:cNvSpPr/>
          <p:nvPr/>
        </p:nvSpPr>
        <p:spPr>
          <a:xfrm>
            <a:off x="778933" y="2358813"/>
            <a:ext cx="927947" cy="927947"/>
          </a:xfrm>
          <a:prstGeom prst="ellipse">
            <a:avLst/>
          </a:prstGeom>
          <a:solidFill>
            <a:srgbClr val="5CACF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
        <p:nvSpPr>
          <p:cNvPr id="36" name="椭圆 35"/>
          <p:cNvSpPr/>
          <p:nvPr/>
        </p:nvSpPr>
        <p:spPr>
          <a:xfrm>
            <a:off x="785707" y="4838700"/>
            <a:ext cx="927947" cy="927947"/>
          </a:xfrm>
          <a:prstGeom prst="ellipse">
            <a:avLst/>
          </a:prstGeom>
          <a:solidFill>
            <a:srgbClr val="60639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pic>
        <p:nvPicPr>
          <p:cNvPr id="37" name="图片 36" descr="shujumofang-02"/>
          <p:cNvPicPr>
            <a:picLocks noChangeAspect="1"/>
          </p:cNvPicPr>
          <p:nvPr/>
        </p:nvPicPr>
        <p:blipFill>
          <a:blip r:embed="rId5"/>
          <a:stretch>
            <a:fillRect/>
          </a:stretch>
        </p:blipFill>
        <p:spPr>
          <a:xfrm>
            <a:off x="965200" y="2607733"/>
            <a:ext cx="555413" cy="430107"/>
          </a:xfrm>
          <a:prstGeom prst="rect">
            <a:avLst/>
          </a:prstGeom>
        </p:spPr>
      </p:pic>
      <p:pic>
        <p:nvPicPr>
          <p:cNvPr id="38" name="图片 37" descr="xingye-02"/>
          <p:cNvPicPr>
            <a:picLocks noChangeAspect="1"/>
          </p:cNvPicPr>
          <p:nvPr/>
        </p:nvPicPr>
        <p:blipFill>
          <a:blip r:embed="rId6"/>
          <a:stretch>
            <a:fillRect/>
          </a:stretch>
        </p:blipFill>
        <p:spPr>
          <a:xfrm>
            <a:off x="998221" y="5034280"/>
            <a:ext cx="522393" cy="513080"/>
          </a:xfrm>
          <a:prstGeom prst="rect">
            <a:avLst/>
          </a:prstGeom>
        </p:spPr>
      </p:pic>
      <p:sp>
        <p:nvSpPr>
          <p:cNvPr id="39" name="文本框 38"/>
          <p:cNvSpPr txBox="1"/>
          <p:nvPr/>
        </p:nvSpPr>
        <p:spPr>
          <a:xfrm>
            <a:off x="6752167" y="2164080"/>
            <a:ext cx="1188146" cy="42056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2133" b="0" i="0" u="none" strike="noStrike" kern="0" cap="none" spc="0" normalizeH="0" baseline="0" noProof="0" dirty="0">
                <a:ln>
                  <a:noFill/>
                </a:ln>
                <a:solidFill>
                  <a:srgbClr val="212121"/>
                </a:solidFill>
                <a:effectLst/>
                <a:uLnTx/>
                <a:uFillTx/>
                <a:latin typeface="华文中宋" panose="02010600040101010101" pitchFamily="2" charset="-122"/>
                <a:ea typeface="华文中宋" panose="02010600040101010101" pitchFamily="2" charset="-122"/>
                <a:cs typeface="Avenir Black" panose="02000503020000020003" pitchFamily="2" charset="0"/>
                <a:sym typeface="+mn-ea"/>
              </a:rPr>
              <a:t>Web3.0</a:t>
            </a:r>
            <a:endParaRPr kumimoji="0" lang="en-US" altLang="zh-CN" sz="2133" b="0" i="0" u="none" strike="noStrike" kern="0" cap="none" spc="0" normalizeH="0" baseline="0" noProof="0" dirty="0">
              <a:ln>
                <a:noFill/>
              </a:ln>
              <a:solidFill>
                <a:srgbClr val="212121"/>
              </a:solidFill>
              <a:effectLst/>
              <a:uLnTx/>
              <a:uFillTx/>
              <a:latin typeface="华文中宋" panose="02010600040101010101" pitchFamily="2" charset="-122"/>
              <a:ea typeface="华文中宋" panose="02010600040101010101" pitchFamily="2" charset="-122"/>
              <a:cs typeface="Avenir Black" panose="02000503020000020003" pitchFamily="2" charset="0"/>
              <a:sym typeface="Arial" panose="020B0604020202020204"/>
            </a:endParaRPr>
          </a:p>
        </p:txBody>
      </p:sp>
      <p:sp>
        <p:nvSpPr>
          <p:cNvPr id="40" name="等腰三角形 39"/>
          <p:cNvSpPr/>
          <p:nvPr/>
        </p:nvSpPr>
        <p:spPr>
          <a:xfrm rot="5400000">
            <a:off x="4469553" y="2591647"/>
            <a:ext cx="462280" cy="462280"/>
          </a:xfrm>
          <a:prstGeom prst="triangle">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
        <p:nvSpPr>
          <p:cNvPr id="41" name="等腰三角形 40"/>
          <p:cNvSpPr/>
          <p:nvPr/>
        </p:nvSpPr>
        <p:spPr>
          <a:xfrm rot="5400000">
            <a:off x="4500880" y="5049520"/>
            <a:ext cx="462280" cy="462280"/>
          </a:xfrm>
          <a:prstGeom prst="triangle">
            <a:avLst/>
          </a:prstGeom>
          <a:solidFill>
            <a:srgbClr val="606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
        <p:nvSpPr>
          <p:cNvPr id="42" name="矩形 41"/>
          <p:cNvSpPr/>
          <p:nvPr/>
        </p:nvSpPr>
        <p:spPr>
          <a:xfrm>
            <a:off x="5473701" y="1703494"/>
            <a:ext cx="5726007" cy="2217420"/>
          </a:xfrm>
          <a:prstGeom prst="rect">
            <a:avLst/>
          </a:prstGeom>
          <a:noFill/>
          <a:ln>
            <a:solidFill>
              <a:srgbClr val="5CACF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
        <p:nvSpPr>
          <p:cNvPr id="43" name="矩形 42"/>
          <p:cNvSpPr/>
          <p:nvPr/>
        </p:nvSpPr>
        <p:spPr>
          <a:xfrm>
            <a:off x="5473701" y="4148667"/>
            <a:ext cx="5726007" cy="2217420"/>
          </a:xfrm>
          <a:prstGeom prst="rect">
            <a:avLst/>
          </a:prstGeom>
          <a:noFill/>
          <a:ln>
            <a:solidFill>
              <a:srgbClr val="60639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
        <p:nvSpPr>
          <p:cNvPr id="2" name="文本框 2">
            <a:extLst>
              <a:ext uri="{FF2B5EF4-FFF2-40B4-BE49-F238E27FC236}">
                <a16:creationId xmlns:a16="http://schemas.microsoft.com/office/drawing/2014/main" id="{F5DA6BB9-2A2B-D6CA-F57C-7C27127FB138}"/>
              </a:ext>
            </a:extLst>
          </p:cNvPr>
          <p:cNvSpPr txBox="1"/>
          <p:nvPr/>
        </p:nvSpPr>
        <p:spPr>
          <a:xfrm>
            <a:off x="369580" y="1076199"/>
            <a:ext cx="11452840" cy="46166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24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rPr>
              <a:t>Data as Assets– Trust Fabric, </a:t>
            </a:r>
            <a:r>
              <a:rPr lang="en-US" altLang="zh-CN" sz="2400" b="1" kern="0" dirty="0">
                <a:solidFill>
                  <a:srgbClr val="000000"/>
                </a:solidFill>
                <a:latin typeface="华文中宋" panose="02010600040101010101" pitchFamily="2" charset="-122"/>
                <a:ea typeface="华文中宋" panose="02010600040101010101" pitchFamily="2" charset="-122"/>
                <a:cs typeface="PingFang TC Semibold" panose="020B0400000000000000" charset="-122"/>
                <a:sym typeface="+mn-ea"/>
              </a:rPr>
              <a:t>Value (network, AI), Symmetric </a:t>
            </a:r>
            <a:endParaRPr kumimoji="0" lang="zh-CN" altLang="en-US" sz="2400" b="1" i="0" u="none" strike="noStrike" kern="0" cap="none" spc="0" normalizeH="0" baseline="0" noProof="0" dirty="0">
              <a:ln>
                <a:noFill/>
              </a:ln>
              <a:solidFill>
                <a:srgbClr val="011638"/>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endParaRPr>
          </a:p>
        </p:txBody>
      </p:sp>
      <p:sp>
        <p:nvSpPr>
          <p:cNvPr id="3" name="TextBox 2">
            <a:extLst>
              <a:ext uri="{FF2B5EF4-FFF2-40B4-BE49-F238E27FC236}">
                <a16:creationId xmlns:a16="http://schemas.microsoft.com/office/drawing/2014/main" id="{9913979F-FDA4-DFA4-663E-0C78ACAFB823}"/>
              </a:ext>
            </a:extLst>
          </p:cNvPr>
          <p:cNvSpPr txBox="1"/>
          <p:nvPr/>
        </p:nvSpPr>
        <p:spPr>
          <a:xfrm>
            <a:off x="861264" y="3650288"/>
            <a:ext cx="3556991" cy="461665"/>
          </a:xfrm>
          <a:prstGeom prst="rect">
            <a:avLst/>
          </a:prstGeom>
          <a:solidFill>
            <a:schemeClr val="bg1"/>
          </a:solidFill>
        </p:spPr>
        <p:txBody>
          <a:bodyPr wrap="none" lIns="36000" rIns="3600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altLang="zh-CN" sz="2400" b="1" i="0" u="none" strike="noStrike" kern="1200" cap="none" spc="0" normalizeH="0" baseline="0" noProof="0" dirty="0">
                <a:ln>
                  <a:noFill/>
                </a:ln>
                <a:solidFill>
                  <a:srgbClr val="434343"/>
                </a:solidFill>
                <a:effectLst/>
                <a:uLnTx/>
                <a:uFillTx/>
                <a:latin typeface="Calibri"/>
                <a:ea typeface="微软雅黑"/>
                <a:cs typeface="+mn-cs"/>
              </a:rPr>
              <a:t>Daily Life </a:t>
            </a:r>
            <a:r>
              <a:rPr lang="en-US" altLang="zh-CN" sz="2400" b="1" dirty="0">
                <a:solidFill>
                  <a:srgbClr val="434343"/>
                </a:solidFill>
                <a:latin typeface="Calibri"/>
                <a:ea typeface="微软雅黑"/>
              </a:rPr>
              <a:t>as</a:t>
            </a:r>
            <a:r>
              <a:rPr kumimoji="0" lang="en-US" altLang="zh-CN" sz="2400" b="1" i="0" u="none" strike="noStrike" kern="1200" cap="none" spc="0" normalizeH="0" baseline="0" noProof="0" dirty="0">
                <a:ln>
                  <a:noFill/>
                </a:ln>
                <a:solidFill>
                  <a:srgbClr val="434343"/>
                </a:solidFill>
                <a:effectLst/>
                <a:uLnTx/>
                <a:uFillTx/>
                <a:latin typeface="Calibri"/>
                <a:ea typeface="微软雅黑"/>
                <a:cs typeface="+mn-cs"/>
              </a:rPr>
              <a:t> Data Prosumer</a:t>
            </a:r>
            <a:endParaRPr kumimoji="0" lang="en-US" altLang="zh-CN" sz="3600" b="1" i="0" u="none" strike="noStrike" kern="1200" cap="none" spc="0" normalizeH="0" baseline="0" noProof="0" dirty="0">
              <a:ln>
                <a:noFill/>
              </a:ln>
              <a:solidFill>
                <a:srgbClr val="434343"/>
              </a:solidFill>
              <a:effectLst/>
              <a:uLnTx/>
              <a:uFillTx/>
              <a:latin typeface="Calibri"/>
              <a:ea typeface="微软雅黑"/>
              <a:cs typeface="+mn-cs"/>
            </a:endParaRPr>
          </a:p>
        </p:txBody>
      </p:sp>
      <p:sp>
        <p:nvSpPr>
          <p:cNvPr id="5" name="TextBox 4">
            <a:extLst>
              <a:ext uri="{FF2B5EF4-FFF2-40B4-BE49-F238E27FC236}">
                <a16:creationId xmlns:a16="http://schemas.microsoft.com/office/drawing/2014/main" id="{70B679E5-567E-1AF1-1D8E-E10693EC06E5}"/>
              </a:ext>
            </a:extLst>
          </p:cNvPr>
          <p:cNvSpPr txBox="1"/>
          <p:nvPr/>
        </p:nvSpPr>
        <p:spPr>
          <a:xfrm>
            <a:off x="4771953" y="6297944"/>
            <a:ext cx="7103718" cy="523220"/>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Calibri"/>
                <a:ea typeface="微软雅黑"/>
                <a:cs typeface="+mn-cs"/>
              </a:rPr>
              <a:t>Common Ledger as Society Trust Fabric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57">
          <a:extLst>
            <a:ext uri="{FF2B5EF4-FFF2-40B4-BE49-F238E27FC236}">
              <a16:creationId xmlns:a16="http://schemas.microsoft.com/office/drawing/2014/main" id="{11FE9701-DD8C-7E74-EA90-D623F2FD12F6}"/>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9D567EFE-0298-E881-0C9C-F010679D92E2}"/>
              </a:ext>
            </a:extLst>
          </p:cNvPr>
          <p:cNvSpPr txBox="1"/>
          <p:nvPr/>
        </p:nvSpPr>
        <p:spPr>
          <a:xfrm>
            <a:off x="338668" y="533401"/>
            <a:ext cx="11742497"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32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rPr>
              <a:t>DePIN: Personal Web3 Server</a:t>
            </a:r>
            <a:endParaRPr kumimoji="0" lang="zh-CN" altLang="en-US" sz="3200" b="1" i="0" u="none" strike="noStrike" kern="0" cap="none" spc="0" normalizeH="0" baseline="0" noProof="0" dirty="0">
              <a:ln>
                <a:noFill/>
              </a:ln>
              <a:solidFill>
                <a:srgbClr val="011638"/>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endParaRPr>
          </a:p>
        </p:txBody>
      </p:sp>
      <p:sp>
        <p:nvSpPr>
          <p:cNvPr id="6" name="矩形 5">
            <a:extLst>
              <a:ext uri="{FF2B5EF4-FFF2-40B4-BE49-F238E27FC236}">
                <a16:creationId xmlns:a16="http://schemas.microsoft.com/office/drawing/2014/main" id="{E1AC0327-6821-F051-C2DC-64376707DC67}"/>
              </a:ext>
            </a:extLst>
          </p:cNvPr>
          <p:cNvSpPr/>
          <p:nvPr/>
        </p:nvSpPr>
        <p:spPr>
          <a:xfrm>
            <a:off x="0" y="566420"/>
            <a:ext cx="294640" cy="485987"/>
          </a:xfrm>
          <a:prstGeom prst="rect">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
        <p:nvSpPr>
          <p:cNvPr id="2" name="文本框 2">
            <a:extLst>
              <a:ext uri="{FF2B5EF4-FFF2-40B4-BE49-F238E27FC236}">
                <a16:creationId xmlns:a16="http://schemas.microsoft.com/office/drawing/2014/main" id="{51540550-18DD-7C43-86B4-2785F0EE2F0E}"/>
              </a:ext>
            </a:extLst>
          </p:cNvPr>
          <p:cNvSpPr txBox="1"/>
          <p:nvPr/>
        </p:nvSpPr>
        <p:spPr>
          <a:xfrm>
            <a:off x="369580" y="1076199"/>
            <a:ext cx="11452840" cy="46166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24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rPr>
              <a:t>Public </a:t>
            </a:r>
            <a:r>
              <a:rPr lang="en-US" altLang="zh-CN" sz="2400" b="1" kern="0" dirty="0">
                <a:solidFill>
                  <a:srgbClr val="000000"/>
                </a:solidFill>
                <a:latin typeface="华文中宋" panose="02010600040101010101" pitchFamily="2" charset="-122"/>
                <a:ea typeface="华文中宋" panose="02010600040101010101" pitchFamily="2" charset="-122"/>
                <a:cs typeface="PingFang TC Semibold" panose="020B0400000000000000" charset="-122"/>
                <a:sym typeface="+mn-ea"/>
              </a:rPr>
              <a:t>w</a:t>
            </a:r>
            <a:r>
              <a:rPr kumimoji="0" lang="en-US" altLang="zh-CN" sz="24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rPr>
              <a:t>eb3 data asset networking</a:t>
            </a:r>
            <a:r>
              <a:rPr lang="en-US" altLang="zh-CN" sz="2400" b="1" kern="0" dirty="0">
                <a:solidFill>
                  <a:srgbClr val="000000"/>
                </a:solidFill>
                <a:latin typeface="华文中宋" panose="02010600040101010101" pitchFamily="2" charset="-122"/>
                <a:ea typeface="华文中宋" panose="02010600040101010101" pitchFamily="2" charset="-122"/>
                <a:cs typeface="PingFang TC Semibold" panose="020B0400000000000000" charset="-122"/>
                <a:sym typeface="+mn-ea"/>
              </a:rPr>
              <a:t> with AI computing cloud</a:t>
            </a:r>
            <a:endParaRPr kumimoji="0" lang="en-US" altLang="zh-CN" sz="24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endParaRPr>
          </a:p>
        </p:txBody>
      </p:sp>
      <p:cxnSp>
        <p:nvCxnSpPr>
          <p:cNvPr id="8" name="Straight Arrow Connector 7">
            <a:extLst>
              <a:ext uri="{FF2B5EF4-FFF2-40B4-BE49-F238E27FC236}">
                <a16:creationId xmlns:a16="http://schemas.microsoft.com/office/drawing/2014/main" id="{944B42C8-4B90-8A09-EAFE-88D23F8F66F1}"/>
              </a:ext>
            </a:extLst>
          </p:cNvPr>
          <p:cNvCxnSpPr>
            <a:cxnSpLocks/>
          </p:cNvCxnSpPr>
          <p:nvPr/>
        </p:nvCxnSpPr>
        <p:spPr>
          <a:xfrm>
            <a:off x="7509453" y="3343238"/>
            <a:ext cx="2364458" cy="0"/>
          </a:xfrm>
          <a:prstGeom prst="straightConnector1">
            <a:avLst/>
          </a:prstGeom>
          <a:noFill/>
          <a:ln w="28575" cap="rnd" cmpd="sng" algn="ctr">
            <a:gradFill>
              <a:gsLst>
                <a:gs pos="100000">
                  <a:srgbClr val="434343">
                    <a:lumMod val="50000"/>
                    <a:lumOff val="50000"/>
                    <a:alpha val="0"/>
                  </a:srgbClr>
                </a:gs>
                <a:gs pos="20000">
                  <a:srgbClr val="434343">
                    <a:lumMod val="50000"/>
                    <a:lumOff val="50000"/>
                    <a:alpha val="20000"/>
                  </a:srgbClr>
                </a:gs>
              </a:gsLst>
              <a:lin ang="0" scaled="0"/>
            </a:gradFill>
            <a:prstDash val="solid"/>
            <a:round/>
            <a:headEnd w="sm" len="sm"/>
            <a:tailEnd type="none" w="med" len="sm"/>
          </a:ln>
          <a:effectLst/>
        </p:spPr>
      </p:cxnSp>
      <p:cxnSp>
        <p:nvCxnSpPr>
          <p:cNvPr id="9" name="Straight Arrow Connector 8">
            <a:extLst>
              <a:ext uri="{FF2B5EF4-FFF2-40B4-BE49-F238E27FC236}">
                <a16:creationId xmlns:a16="http://schemas.microsoft.com/office/drawing/2014/main" id="{C0DEB97F-F9B2-47D6-19A6-E505A7B24475}"/>
              </a:ext>
            </a:extLst>
          </p:cNvPr>
          <p:cNvCxnSpPr>
            <a:cxnSpLocks/>
          </p:cNvCxnSpPr>
          <p:nvPr/>
        </p:nvCxnSpPr>
        <p:spPr>
          <a:xfrm flipH="1">
            <a:off x="1352597" y="3263321"/>
            <a:ext cx="2353198" cy="0"/>
          </a:xfrm>
          <a:prstGeom prst="straightConnector1">
            <a:avLst/>
          </a:prstGeom>
          <a:noFill/>
          <a:ln w="28575" cap="rnd" cmpd="sng" algn="ctr">
            <a:gradFill>
              <a:gsLst>
                <a:gs pos="100000">
                  <a:srgbClr val="434343">
                    <a:lumMod val="50000"/>
                    <a:lumOff val="50000"/>
                    <a:alpha val="0"/>
                  </a:srgbClr>
                </a:gs>
                <a:gs pos="20000">
                  <a:srgbClr val="434343">
                    <a:lumMod val="50000"/>
                    <a:lumOff val="50000"/>
                    <a:alpha val="20000"/>
                  </a:srgbClr>
                </a:gs>
              </a:gsLst>
              <a:lin ang="0" scaled="0"/>
            </a:gradFill>
            <a:prstDash val="solid"/>
            <a:round/>
            <a:headEnd w="sm" len="sm"/>
            <a:tailEnd type="none" w="med" len="sm"/>
          </a:ln>
          <a:effectLst/>
        </p:spPr>
      </p:cxnSp>
      <p:grpSp>
        <p:nvGrpSpPr>
          <p:cNvPr id="21" name="Group 20">
            <a:extLst>
              <a:ext uri="{FF2B5EF4-FFF2-40B4-BE49-F238E27FC236}">
                <a16:creationId xmlns:a16="http://schemas.microsoft.com/office/drawing/2014/main" id="{B8A688EF-B156-908C-050B-16EBDBB71364}"/>
              </a:ext>
            </a:extLst>
          </p:cNvPr>
          <p:cNvGrpSpPr/>
          <p:nvPr/>
        </p:nvGrpSpPr>
        <p:grpSpPr>
          <a:xfrm>
            <a:off x="8327954" y="3759892"/>
            <a:ext cx="3501181" cy="1046706"/>
            <a:chOff x="6479000" y="4878120"/>
            <a:chExt cx="2972537" cy="1046706"/>
          </a:xfrm>
        </p:grpSpPr>
        <p:sp>
          <p:nvSpPr>
            <p:cNvPr id="22" name="Rectangle 21">
              <a:extLst>
                <a:ext uri="{FF2B5EF4-FFF2-40B4-BE49-F238E27FC236}">
                  <a16:creationId xmlns:a16="http://schemas.microsoft.com/office/drawing/2014/main" id="{D75B5496-4972-A13E-9C6C-2B884A622643}"/>
                </a:ext>
              </a:extLst>
            </p:cNvPr>
            <p:cNvSpPr/>
            <p:nvPr/>
          </p:nvSpPr>
          <p:spPr>
            <a:xfrm flipH="1">
              <a:off x="6479000" y="5268749"/>
              <a:ext cx="2972537" cy="656077"/>
            </a:xfrm>
            <a:prstGeom prst="rect">
              <a:avLst/>
            </a:prstGeom>
            <a:ln>
              <a:noFill/>
            </a:ln>
          </p:spPr>
          <p:txBody>
            <a:bodyPr wrap="square" lIns="91440" tIns="45720" rIns="91440" bIns="45720" anchor="t">
              <a:spAutoFit/>
            </a:bodyPr>
            <a:lstStyle/>
            <a:p>
              <a:pPr marL="0" marR="0" lvl="0" indent="0" algn="ctr" defTabSz="913765" eaLnBrk="1" fontAlgn="auto" latinLnBrk="0" hangingPunct="1">
                <a:lnSpc>
                  <a:spcPct val="120000"/>
                </a:lnSpc>
                <a:spcBef>
                  <a:spcPts val="0"/>
                </a:spcBef>
                <a:spcAft>
                  <a:spcPts val="0"/>
                </a:spcAft>
                <a:buClrTx/>
                <a:buSzPct val="25000"/>
                <a:buFontTx/>
                <a:buNone/>
                <a:tabLst/>
                <a:defRPr/>
              </a:pPr>
              <a:r>
                <a:rPr kumimoji="0" lang="en-US" altLang="zh-CN" sz="1600" b="0" i="0" u="none" strike="noStrike" kern="0" cap="none" spc="0" normalizeH="0" baseline="0" noProof="0" dirty="0">
                  <a:ln>
                    <a:noFill/>
                  </a:ln>
                  <a:solidFill>
                    <a:srgbClr val="434343"/>
                  </a:solidFill>
                  <a:effectLst/>
                  <a:uLnTx/>
                  <a:uFillTx/>
                </a:rPr>
                <a:t>An AWS / Google Cloud alternative</a:t>
              </a:r>
              <a:endParaRPr kumimoji="0" lang="zh-CN" altLang="en-US" sz="1600" b="0" i="0" u="none" strike="noStrike" kern="0" cap="none" spc="0" normalizeH="0" baseline="0" noProof="0" dirty="0">
                <a:ln>
                  <a:noFill/>
                </a:ln>
                <a:solidFill>
                  <a:srgbClr val="434343"/>
                </a:solidFill>
                <a:effectLst/>
                <a:uLnTx/>
                <a:uFillTx/>
              </a:endParaRPr>
            </a:p>
          </p:txBody>
        </p:sp>
        <p:sp>
          <p:nvSpPr>
            <p:cNvPr id="30" name="TextBox 29">
              <a:extLst>
                <a:ext uri="{FF2B5EF4-FFF2-40B4-BE49-F238E27FC236}">
                  <a16:creationId xmlns:a16="http://schemas.microsoft.com/office/drawing/2014/main" id="{9822FC4D-82DD-E378-B674-AA5B1A98EC83}"/>
                </a:ext>
              </a:extLst>
            </p:cNvPr>
            <p:cNvSpPr txBox="1"/>
            <p:nvPr/>
          </p:nvSpPr>
          <p:spPr>
            <a:xfrm>
              <a:off x="6984075" y="4878120"/>
              <a:ext cx="1812610" cy="338554"/>
            </a:xfrm>
            <a:prstGeom prst="rect">
              <a:avLst/>
            </a:prstGeom>
            <a:noFill/>
            <a:ln>
              <a:noFill/>
            </a:ln>
          </p:spPr>
          <p:txBody>
            <a:bodyPr wrap="none" lIns="91440" tIns="45720" rIns="91440" bIns="45720" anchor="b" anchorCtr="0">
              <a:normAutofit lnSpcReduction="10000"/>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altLang="zh-CN" b="1" i="0" u="none" strike="noStrike" kern="0" cap="none" spc="0" normalizeH="0" baseline="0" noProof="0" dirty="0">
                  <a:ln>
                    <a:noFill/>
                  </a:ln>
                  <a:solidFill>
                    <a:srgbClr val="434343"/>
                  </a:solidFill>
                  <a:effectLst/>
                  <a:uLnTx/>
                  <a:uFillTx/>
                </a:rPr>
                <a:t>Decentralized Storage &amp; AI Computing</a:t>
              </a:r>
              <a:endParaRPr kumimoji="0" lang="zh-CN" altLang="en-US" b="1" i="0" u="none" strike="noStrike" kern="0" cap="none" spc="0" normalizeH="0" baseline="0" noProof="0" dirty="0">
                <a:ln>
                  <a:noFill/>
                </a:ln>
                <a:solidFill>
                  <a:srgbClr val="434343"/>
                </a:solidFill>
                <a:effectLst/>
                <a:uLnTx/>
                <a:uFillTx/>
              </a:endParaRPr>
            </a:p>
          </p:txBody>
        </p:sp>
      </p:grpSp>
      <p:grpSp>
        <p:nvGrpSpPr>
          <p:cNvPr id="15" name="Group 14">
            <a:extLst>
              <a:ext uri="{FF2B5EF4-FFF2-40B4-BE49-F238E27FC236}">
                <a16:creationId xmlns:a16="http://schemas.microsoft.com/office/drawing/2014/main" id="{4A3640E0-2DCD-429E-8DC8-F3D92B8C6DDB}"/>
              </a:ext>
            </a:extLst>
          </p:cNvPr>
          <p:cNvGrpSpPr/>
          <p:nvPr/>
        </p:nvGrpSpPr>
        <p:grpSpPr>
          <a:xfrm>
            <a:off x="78282" y="3733411"/>
            <a:ext cx="3156643" cy="1317403"/>
            <a:chOff x="1957050" y="5948516"/>
            <a:chExt cx="2265183" cy="1317403"/>
          </a:xfrm>
        </p:grpSpPr>
        <p:sp>
          <p:nvSpPr>
            <p:cNvPr id="16" name="Rectangle 15">
              <a:extLst>
                <a:ext uri="{FF2B5EF4-FFF2-40B4-BE49-F238E27FC236}">
                  <a16:creationId xmlns:a16="http://schemas.microsoft.com/office/drawing/2014/main" id="{F12AFB07-78FF-36E3-AC0B-4F4590A17BCD}"/>
                </a:ext>
              </a:extLst>
            </p:cNvPr>
            <p:cNvSpPr/>
            <p:nvPr/>
          </p:nvSpPr>
          <p:spPr>
            <a:xfrm flipH="1">
              <a:off x="1957050" y="6314376"/>
              <a:ext cx="2265183" cy="951543"/>
            </a:xfrm>
            <a:prstGeom prst="rect">
              <a:avLst/>
            </a:prstGeom>
            <a:ln>
              <a:noFill/>
            </a:ln>
          </p:spPr>
          <p:txBody>
            <a:bodyPr wrap="square" lIns="91440" tIns="45720" rIns="91440" bIns="45720" anchor="t">
              <a:spAutoFit/>
            </a:bodyPr>
            <a:lstStyle/>
            <a:p>
              <a:pPr marL="0" marR="0" lvl="0" indent="0" algn="ctr" defTabSz="913765" eaLnBrk="1" fontAlgn="auto" latinLnBrk="0" hangingPunct="1">
                <a:lnSpc>
                  <a:spcPct val="120000"/>
                </a:lnSpc>
                <a:spcBef>
                  <a:spcPts val="0"/>
                </a:spcBef>
                <a:spcAft>
                  <a:spcPts val="0"/>
                </a:spcAft>
                <a:buClrTx/>
                <a:buSzPct val="25000"/>
                <a:buFontTx/>
                <a:buNone/>
                <a:tabLst/>
                <a:defRPr/>
              </a:pPr>
              <a:r>
                <a:rPr kumimoji="0" lang="en-US" altLang="zh-CN" sz="1600" b="0" i="0" u="none" strike="noStrike" kern="0" cap="none" spc="0" normalizeH="0" baseline="0" noProof="0" dirty="0">
                  <a:ln>
                    <a:noFill/>
                  </a:ln>
                  <a:solidFill>
                    <a:srgbClr val="434343"/>
                  </a:solidFill>
                  <a:effectLst/>
                  <a:uLnTx/>
                  <a:uFillTx/>
                </a:rPr>
                <a:t>Users can access their Web3 assets at any time</a:t>
              </a:r>
              <a:endParaRPr kumimoji="0" lang="zh-CN" altLang="en-US" sz="1600" b="0" i="0" u="none" strike="noStrike" kern="0" cap="none" spc="0" normalizeH="0" baseline="0" noProof="0" dirty="0">
                <a:ln>
                  <a:noFill/>
                </a:ln>
                <a:solidFill>
                  <a:srgbClr val="434343"/>
                </a:solidFill>
                <a:effectLst/>
                <a:uLnTx/>
                <a:uFillTx/>
              </a:endParaRPr>
            </a:p>
          </p:txBody>
        </p:sp>
        <p:sp>
          <p:nvSpPr>
            <p:cNvPr id="17" name="TextBox 16">
              <a:extLst>
                <a:ext uri="{FF2B5EF4-FFF2-40B4-BE49-F238E27FC236}">
                  <a16:creationId xmlns:a16="http://schemas.microsoft.com/office/drawing/2014/main" id="{92DE7048-29FA-BD05-8044-24685BA1E749}"/>
                </a:ext>
              </a:extLst>
            </p:cNvPr>
            <p:cNvSpPr txBox="1"/>
            <p:nvPr/>
          </p:nvSpPr>
          <p:spPr>
            <a:xfrm>
              <a:off x="2211618" y="5948516"/>
              <a:ext cx="1812610" cy="338554"/>
            </a:xfrm>
            <a:prstGeom prst="rect">
              <a:avLst/>
            </a:prstGeom>
            <a:noFill/>
            <a:ln>
              <a:noFill/>
            </a:ln>
          </p:spPr>
          <p:txBody>
            <a:bodyPr wrap="none" lIns="91440" tIns="45720" rIns="91440" bIns="45720" anchor="b" anchorCtr="0">
              <a:no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altLang="zh-CN" b="1" i="0" u="none" strike="noStrike" kern="0" cap="none" spc="0" normalizeH="0" baseline="0" noProof="0" dirty="0">
                  <a:ln>
                    <a:noFill/>
                  </a:ln>
                  <a:solidFill>
                    <a:srgbClr val="434343"/>
                  </a:solidFill>
                  <a:effectLst/>
                  <a:uLnTx/>
                  <a:uFillTx/>
                </a:rPr>
                <a:t>Built In DID + DDNS</a:t>
              </a:r>
              <a:endParaRPr kumimoji="0" lang="zh-CN" altLang="en-US" b="1" i="0" u="none" strike="noStrike" kern="0" cap="none" spc="0" normalizeH="0" baseline="0" noProof="0" dirty="0">
                <a:ln>
                  <a:noFill/>
                </a:ln>
                <a:solidFill>
                  <a:srgbClr val="434343"/>
                </a:solidFill>
                <a:effectLst/>
                <a:uLnTx/>
                <a:uFillTx/>
              </a:endParaRPr>
            </a:p>
          </p:txBody>
        </p:sp>
      </p:grpSp>
      <p:cxnSp>
        <p:nvCxnSpPr>
          <p:cNvPr id="44" name="Straight Arrow Connector 4">
            <a:extLst>
              <a:ext uri="{FF2B5EF4-FFF2-40B4-BE49-F238E27FC236}">
                <a16:creationId xmlns:a16="http://schemas.microsoft.com/office/drawing/2014/main" id="{A36BC840-BFE0-4D1D-266D-FDAD74CEB5B7}"/>
              </a:ext>
            </a:extLst>
          </p:cNvPr>
          <p:cNvCxnSpPr>
            <a:cxnSpLocks/>
          </p:cNvCxnSpPr>
          <p:nvPr/>
        </p:nvCxnSpPr>
        <p:spPr>
          <a:xfrm>
            <a:off x="5600177" y="3734061"/>
            <a:ext cx="0" cy="592961"/>
          </a:xfrm>
          <a:prstGeom prst="straightConnector1">
            <a:avLst/>
          </a:prstGeom>
          <a:noFill/>
          <a:ln w="28575" cap="rnd" cmpd="sng" algn="ctr">
            <a:gradFill>
              <a:gsLst>
                <a:gs pos="100000">
                  <a:srgbClr val="434343">
                    <a:lumMod val="50000"/>
                    <a:lumOff val="50000"/>
                    <a:alpha val="0"/>
                  </a:srgbClr>
                </a:gs>
                <a:gs pos="20000">
                  <a:srgbClr val="434343">
                    <a:lumMod val="50000"/>
                    <a:lumOff val="50000"/>
                    <a:alpha val="20000"/>
                  </a:srgbClr>
                </a:gs>
              </a:gsLst>
              <a:lin ang="0" scaled="0"/>
            </a:gradFill>
            <a:prstDash val="solid"/>
            <a:round/>
            <a:headEnd w="sm" len="sm"/>
            <a:tailEnd type="none" w="med" len="sm"/>
          </a:ln>
          <a:effectLst/>
        </p:spPr>
      </p:cxnSp>
      <p:sp>
        <p:nvSpPr>
          <p:cNvPr id="46" name="TextBox 50">
            <a:extLst>
              <a:ext uri="{FF2B5EF4-FFF2-40B4-BE49-F238E27FC236}">
                <a16:creationId xmlns:a16="http://schemas.microsoft.com/office/drawing/2014/main" id="{37478EAC-3386-45B6-7A92-4DC7CDF255E7}"/>
              </a:ext>
            </a:extLst>
          </p:cNvPr>
          <p:cNvSpPr txBox="1"/>
          <p:nvPr/>
        </p:nvSpPr>
        <p:spPr>
          <a:xfrm>
            <a:off x="4693872" y="5587324"/>
            <a:ext cx="1812610" cy="338554"/>
          </a:xfrm>
          <a:prstGeom prst="rect">
            <a:avLst/>
          </a:prstGeom>
          <a:noFill/>
          <a:ln>
            <a:noFill/>
          </a:ln>
        </p:spPr>
        <p:txBody>
          <a:bodyPr wrap="none" lIns="91440" tIns="45720" rIns="91440" bIns="45720" anchor="b" anchorCtr="0">
            <a:no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altLang="zh-CN" b="1" i="0" u="none" strike="noStrike" kern="0" cap="none" spc="0" normalizeH="0" baseline="0" noProof="0" dirty="0">
                <a:ln>
                  <a:noFill/>
                </a:ln>
                <a:solidFill>
                  <a:srgbClr val="434343"/>
                </a:solidFill>
                <a:effectLst/>
                <a:uLnTx/>
                <a:uFillTx/>
              </a:rPr>
              <a:t>P2P Trading &amp; VPN Nodes</a:t>
            </a:r>
            <a:endParaRPr kumimoji="0" lang="zh-CN" altLang="en-US" b="1" i="0" u="none" strike="noStrike" kern="0" cap="none" spc="0" normalizeH="0" baseline="0" noProof="0" dirty="0">
              <a:ln>
                <a:noFill/>
              </a:ln>
              <a:solidFill>
                <a:srgbClr val="434343"/>
              </a:solidFill>
              <a:effectLst/>
              <a:uLnTx/>
              <a:uFillTx/>
            </a:endParaRPr>
          </a:p>
        </p:txBody>
      </p:sp>
      <p:sp>
        <p:nvSpPr>
          <p:cNvPr id="47" name="文本框 17">
            <a:extLst>
              <a:ext uri="{FF2B5EF4-FFF2-40B4-BE49-F238E27FC236}">
                <a16:creationId xmlns:a16="http://schemas.microsoft.com/office/drawing/2014/main" id="{29DA8A0F-9E5A-3CB1-2E72-5E00CCF7E818}"/>
              </a:ext>
            </a:extLst>
          </p:cNvPr>
          <p:cNvSpPr txBox="1"/>
          <p:nvPr/>
        </p:nvSpPr>
        <p:spPr>
          <a:xfrm>
            <a:off x="3437774" y="5925878"/>
            <a:ext cx="5016318" cy="360612"/>
          </a:xfrm>
          <a:prstGeom prst="rect">
            <a:avLst/>
          </a:prstGeom>
          <a:noFill/>
        </p:spPr>
        <p:txBody>
          <a:bodyPr wrap="square" rtlCol="0">
            <a:spAutoFit/>
          </a:bodyPr>
          <a:lstStyle/>
          <a:p>
            <a:pPr marL="0" marR="0" lvl="0" indent="0" algn="ctr" defTabSz="913765" eaLnBrk="1" fontAlgn="auto" latinLnBrk="0" hangingPunct="1">
              <a:lnSpc>
                <a:spcPct val="120000"/>
              </a:lnSpc>
              <a:spcBef>
                <a:spcPts val="0"/>
              </a:spcBef>
              <a:spcAft>
                <a:spcPts val="0"/>
              </a:spcAft>
              <a:buClrTx/>
              <a:buSzPct val="25000"/>
              <a:buFontTx/>
              <a:buNone/>
              <a:tabLst/>
              <a:defRPr/>
            </a:pPr>
            <a:r>
              <a:rPr kumimoji="0" lang="en-US" altLang="zh-CN" sz="1600" b="0" i="0" u="none" strike="noStrike" kern="0" cap="none" spc="0" normalizeH="0" baseline="0" noProof="0" dirty="0">
                <a:ln>
                  <a:noFill/>
                </a:ln>
                <a:solidFill>
                  <a:srgbClr val="434343"/>
                </a:solidFill>
                <a:effectLst/>
                <a:uLnTx/>
                <a:uFillTx/>
              </a:rPr>
              <a:t>Users can share storage &amp; network and earn tokens</a:t>
            </a:r>
            <a:endParaRPr kumimoji="0" lang="zh-CN" altLang="en-US" sz="1600" b="0" i="0" u="none" strike="noStrike" kern="0" cap="none" spc="0" normalizeH="0" baseline="0" noProof="0" dirty="0">
              <a:ln>
                <a:noFill/>
              </a:ln>
              <a:solidFill>
                <a:srgbClr val="434343"/>
              </a:solidFill>
              <a:effectLst/>
              <a:uLnTx/>
              <a:uFillTx/>
            </a:endParaRPr>
          </a:p>
        </p:txBody>
      </p:sp>
      <p:pic>
        <p:nvPicPr>
          <p:cNvPr id="51" name="Picture 50">
            <a:extLst>
              <a:ext uri="{FF2B5EF4-FFF2-40B4-BE49-F238E27FC236}">
                <a16:creationId xmlns:a16="http://schemas.microsoft.com/office/drawing/2014/main" id="{9CACA0F6-0671-AB54-5597-41E8A3C2F607}"/>
              </a:ext>
            </a:extLst>
          </p:cNvPr>
          <p:cNvPicPr>
            <a:picLocks noChangeAspect="1"/>
          </p:cNvPicPr>
          <p:nvPr/>
        </p:nvPicPr>
        <p:blipFill>
          <a:blip r:embed="rId3"/>
          <a:stretch>
            <a:fillRect/>
          </a:stretch>
        </p:blipFill>
        <p:spPr>
          <a:xfrm>
            <a:off x="3713645" y="2154356"/>
            <a:ext cx="3892815" cy="1735985"/>
          </a:xfrm>
          <a:prstGeom prst="rect">
            <a:avLst/>
          </a:prstGeom>
        </p:spPr>
      </p:pic>
      <p:pic>
        <p:nvPicPr>
          <p:cNvPr id="52" name="Picture 51">
            <a:extLst>
              <a:ext uri="{FF2B5EF4-FFF2-40B4-BE49-F238E27FC236}">
                <a16:creationId xmlns:a16="http://schemas.microsoft.com/office/drawing/2014/main" id="{85BC7544-B4BB-AD33-9D34-CB2B21F831B9}"/>
              </a:ext>
            </a:extLst>
          </p:cNvPr>
          <p:cNvPicPr>
            <a:picLocks noChangeAspect="1"/>
          </p:cNvPicPr>
          <p:nvPr/>
        </p:nvPicPr>
        <p:blipFill>
          <a:blip r:embed="rId4"/>
          <a:stretch>
            <a:fillRect/>
          </a:stretch>
        </p:blipFill>
        <p:spPr>
          <a:xfrm>
            <a:off x="9286508" y="2794735"/>
            <a:ext cx="993734" cy="993734"/>
          </a:xfrm>
          <a:prstGeom prst="rect">
            <a:avLst/>
          </a:prstGeom>
        </p:spPr>
      </p:pic>
      <p:pic>
        <p:nvPicPr>
          <p:cNvPr id="53" name="Picture 2">
            <a:extLst>
              <a:ext uri="{FF2B5EF4-FFF2-40B4-BE49-F238E27FC236}">
                <a16:creationId xmlns:a16="http://schemas.microsoft.com/office/drawing/2014/main" id="{B363BED4-2A99-269B-96D7-ECF3CC8E8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960" y="2682017"/>
            <a:ext cx="795637" cy="909299"/>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群組 39">
            <a:extLst>
              <a:ext uri="{FF2B5EF4-FFF2-40B4-BE49-F238E27FC236}">
                <a16:creationId xmlns:a16="http://schemas.microsoft.com/office/drawing/2014/main" id="{658AE674-50E9-643A-D642-6EAFFAE2A69D}"/>
              </a:ext>
            </a:extLst>
          </p:cNvPr>
          <p:cNvGrpSpPr/>
          <p:nvPr/>
        </p:nvGrpSpPr>
        <p:grpSpPr>
          <a:xfrm>
            <a:off x="5254421" y="4352423"/>
            <a:ext cx="691511" cy="1220100"/>
            <a:chOff x="0" y="0"/>
            <a:chExt cx="988575" cy="1908008"/>
          </a:xfrm>
        </p:grpSpPr>
        <p:pic>
          <p:nvPicPr>
            <p:cNvPr id="55" name="图片 69" descr="图片 69">
              <a:extLst>
                <a:ext uri="{FF2B5EF4-FFF2-40B4-BE49-F238E27FC236}">
                  <a16:creationId xmlns:a16="http://schemas.microsoft.com/office/drawing/2014/main" id="{9B52F7F7-BD5D-8A51-3C9A-743236516F90}"/>
                </a:ext>
              </a:extLst>
            </p:cNvPr>
            <p:cNvPicPr>
              <a:picLocks/>
            </p:cNvPicPr>
            <p:nvPr/>
          </p:nvPicPr>
          <p:blipFill>
            <a:blip r:embed="rId6"/>
            <a:stretch>
              <a:fillRect/>
            </a:stretch>
          </p:blipFill>
          <p:spPr>
            <a:xfrm>
              <a:off x="0" y="0"/>
              <a:ext cx="988576" cy="1908009"/>
            </a:xfrm>
            <a:prstGeom prst="rect">
              <a:avLst/>
            </a:prstGeom>
            <a:ln w="12700" cap="flat">
              <a:noFill/>
              <a:miter lim="400000"/>
            </a:ln>
            <a:effectLst/>
          </p:spPr>
        </p:pic>
        <p:pic>
          <p:nvPicPr>
            <p:cNvPr id="56" name="圖片 42" descr="圖片 42">
              <a:extLst>
                <a:ext uri="{FF2B5EF4-FFF2-40B4-BE49-F238E27FC236}">
                  <a16:creationId xmlns:a16="http://schemas.microsoft.com/office/drawing/2014/main" id="{67F8DAAF-C2D1-A19F-B6DE-23C927AD7695}"/>
                </a:ext>
              </a:extLst>
            </p:cNvPr>
            <p:cNvPicPr>
              <a:picLocks/>
            </p:cNvPicPr>
            <p:nvPr/>
          </p:nvPicPr>
          <p:blipFill>
            <a:blip r:embed="rId7"/>
            <a:srcRect/>
            <a:stretch>
              <a:fillRect/>
            </a:stretch>
          </p:blipFill>
          <p:spPr>
            <a:xfrm>
              <a:off x="46287" y="62067"/>
              <a:ext cx="899207" cy="1817550"/>
            </a:xfrm>
            <a:custGeom>
              <a:avLst/>
              <a:gdLst/>
              <a:ahLst/>
              <a:cxnLst>
                <a:cxn ang="0">
                  <a:pos x="wd2" y="hd2"/>
                </a:cxn>
                <a:cxn ang="5400000">
                  <a:pos x="wd2" y="hd2"/>
                </a:cxn>
                <a:cxn ang="10800000">
                  <a:pos x="wd2" y="hd2"/>
                </a:cxn>
                <a:cxn ang="16200000">
                  <a:pos x="wd2" y="hd2"/>
                </a:cxn>
              </a:cxnLst>
              <a:rect l="0" t="0" r="r" b="b"/>
              <a:pathLst>
                <a:path w="21600" h="21600" extrusionOk="0">
                  <a:moveTo>
                    <a:pt x="3603" y="0"/>
                  </a:moveTo>
                  <a:cubicBezTo>
                    <a:pt x="1615" y="0"/>
                    <a:pt x="0" y="892"/>
                    <a:pt x="0" y="1990"/>
                  </a:cubicBezTo>
                  <a:lnTo>
                    <a:pt x="0" y="19610"/>
                  </a:lnTo>
                  <a:cubicBezTo>
                    <a:pt x="0" y="20708"/>
                    <a:pt x="1615" y="21600"/>
                    <a:pt x="3603" y="21600"/>
                  </a:cubicBezTo>
                  <a:lnTo>
                    <a:pt x="17997" y="21600"/>
                  </a:lnTo>
                  <a:cubicBezTo>
                    <a:pt x="19985" y="21600"/>
                    <a:pt x="21600" y="20708"/>
                    <a:pt x="21600" y="19610"/>
                  </a:cubicBezTo>
                  <a:lnTo>
                    <a:pt x="21600" y="1990"/>
                  </a:lnTo>
                  <a:cubicBezTo>
                    <a:pt x="21600" y="892"/>
                    <a:pt x="19985" y="0"/>
                    <a:pt x="17997" y="0"/>
                  </a:cubicBezTo>
                  <a:lnTo>
                    <a:pt x="3603" y="0"/>
                  </a:lnTo>
                  <a:close/>
                </a:path>
              </a:pathLst>
            </a:custGeom>
            <a:ln w="12700" cap="flat">
              <a:noFill/>
              <a:miter lim="400000"/>
            </a:ln>
            <a:effectLst>
              <a:outerShdw blurRad="76200" dist="38100" dir="7800000" rotWithShape="0">
                <a:srgbClr val="000000">
                  <a:alpha val="40000"/>
                </a:srgbClr>
              </a:outerShdw>
            </a:effectLst>
          </p:spPr>
        </p:pic>
      </p:grpSp>
    </p:spTree>
    <p:extLst>
      <p:ext uri="{BB962C8B-B14F-4D97-AF65-F5344CB8AC3E}">
        <p14:creationId xmlns:p14="http://schemas.microsoft.com/office/powerpoint/2010/main" val="234698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57">
          <a:extLst>
            <a:ext uri="{FF2B5EF4-FFF2-40B4-BE49-F238E27FC236}">
              <a16:creationId xmlns:a16="http://schemas.microsoft.com/office/drawing/2014/main" id="{616B23E0-3EF6-81D4-C50B-143EF9A2C5C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836F53E8-DC7B-EA16-B01B-E862BA2A0B0D}"/>
              </a:ext>
            </a:extLst>
          </p:cNvPr>
          <p:cNvSpPr txBox="1"/>
          <p:nvPr/>
        </p:nvSpPr>
        <p:spPr>
          <a:xfrm>
            <a:off x="338668" y="533401"/>
            <a:ext cx="11742497" cy="52322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28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rPr>
              <a:t>DDNS Chain nodes from cloud/edge, business/consumers</a:t>
            </a:r>
          </a:p>
        </p:txBody>
      </p:sp>
      <p:sp>
        <p:nvSpPr>
          <p:cNvPr id="6" name="矩形 5">
            <a:extLst>
              <a:ext uri="{FF2B5EF4-FFF2-40B4-BE49-F238E27FC236}">
                <a16:creationId xmlns:a16="http://schemas.microsoft.com/office/drawing/2014/main" id="{0B698321-89CF-1CDA-91C8-E870038EB91E}"/>
              </a:ext>
            </a:extLst>
          </p:cNvPr>
          <p:cNvSpPr/>
          <p:nvPr/>
        </p:nvSpPr>
        <p:spPr>
          <a:xfrm>
            <a:off x="0" y="566420"/>
            <a:ext cx="294640" cy="485987"/>
          </a:xfrm>
          <a:prstGeom prst="rect">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sp>
        <p:nvSpPr>
          <p:cNvPr id="136" name="Google Shape;5462;p40">
            <a:extLst>
              <a:ext uri="{FF2B5EF4-FFF2-40B4-BE49-F238E27FC236}">
                <a16:creationId xmlns:a16="http://schemas.microsoft.com/office/drawing/2014/main" id="{4C082CD9-263C-EFB2-9A27-4BA89A4AA622}"/>
              </a:ext>
            </a:extLst>
          </p:cNvPr>
          <p:cNvSpPr/>
          <p:nvPr/>
        </p:nvSpPr>
        <p:spPr>
          <a:xfrm>
            <a:off x="5805859" y="2480929"/>
            <a:ext cx="488100" cy="337200"/>
          </a:xfrm>
          <a:prstGeom prst="wedgeRoundRectCallout">
            <a:avLst>
              <a:gd name="adj1" fmla="val 35051"/>
              <a:gd name="adj2" fmla="val 107180"/>
              <a:gd name="adj3" fmla="val 16667"/>
            </a:avLst>
          </a:prstGeom>
          <a:solidFill>
            <a:srgbClr val="D0B01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37" name="Google Shape;5463;p40">
            <a:extLst>
              <a:ext uri="{FF2B5EF4-FFF2-40B4-BE49-F238E27FC236}">
                <a16:creationId xmlns:a16="http://schemas.microsoft.com/office/drawing/2014/main" id="{D89BF720-8BB0-B271-F7F3-93C43CA432B4}"/>
              </a:ext>
            </a:extLst>
          </p:cNvPr>
          <p:cNvSpPr/>
          <p:nvPr/>
        </p:nvSpPr>
        <p:spPr>
          <a:xfrm>
            <a:off x="2926815" y="2302439"/>
            <a:ext cx="1208100" cy="1220100"/>
          </a:xfrm>
          <a:prstGeom prst="ellipse">
            <a:avLst/>
          </a:prstGeom>
          <a:solidFill>
            <a:srgbClr val="A8D1E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138" name="Google Shape;5464;p40">
            <a:extLst>
              <a:ext uri="{FF2B5EF4-FFF2-40B4-BE49-F238E27FC236}">
                <a16:creationId xmlns:a16="http://schemas.microsoft.com/office/drawing/2014/main" id="{D3FAE014-E253-EFAB-7572-2CD9E97133F7}"/>
              </a:ext>
            </a:extLst>
          </p:cNvPr>
          <p:cNvGrpSpPr/>
          <p:nvPr/>
        </p:nvGrpSpPr>
        <p:grpSpPr>
          <a:xfrm>
            <a:off x="3966258" y="4221111"/>
            <a:ext cx="982380" cy="992307"/>
            <a:chOff x="3703659" y="3630450"/>
            <a:chExt cx="1741500" cy="1741500"/>
          </a:xfrm>
        </p:grpSpPr>
        <p:sp>
          <p:nvSpPr>
            <p:cNvPr id="139" name="Google Shape;5465;p40">
              <a:extLst>
                <a:ext uri="{FF2B5EF4-FFF2-40B4-BE49-F238E27FC236}">
                  <a16:creationId xmlns:a16="http://schemas.microsoft.com/office/drawing/2014/main" id="{64B2B5F8-9178-DB82-8310-2EEF70F6D964}"/>
                </a:ext>
              </a:extLst>
            </p:cNvPr>
            <p:cNvSpPr/>
            <p:nvPr/>
          </p:nvSpPr>
          <p:spPr>
            <a:xfrm>
              <a:off x="3703659" y="3630450"/>
              <a:ext cx="1741500" cy="1741500"/>
            </a:xfrm>
            <a:prstGeom prst="ellipse">
              <a:avLst/>
            </a:prstGeom>
            <a:solidFill>
              <a:srgbClr val="FF6174"/>
            </a:solidFill>
            <a:ln w="1270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40" name="Google Shape;5466;p40">
              <a:extLst>
                <a:ext uri="{FF2B5EF4-FFF2-40B4-BE49-F238E27FC236}">
                  <a16:creationId xmlns:a16="http://schemas.microsoft.com/office/drawing/2014/main" id="{DCD8465A-D74D-90BC-38EB-607144ED1B64}"/>
                </a:ext>
              </a:extLst>
            </p:cNvPr>
            <p:cNvSpPr/>
            <p:nvPr/>
          </p:nvSpPr>
          <p:spPr>
            <a:xfrm>
              <a:off x="4534062" y="4767492"/>
              <a:ext cx="3600" cy="43390"/>
            </a:xfrm>
            <a:custGeom>
              <a:avLst/>
              <a:gdLst/>
              <a:ahLst/>
              <a:cxnLst/>
              <a:rect l="l" t="t" r="r" b="b"/>
              <a:pathLst>
                <a:path w="120000" h="70267" extrusionOk="0">
                  <a:moveTo>
                    <a:pt x="0" y="74951"/>
                  </a:moveTo>
                  <a:cubicBezTo>
                    <a:pt x="0" y="49773"/>
                    <a:pt x="0" y="25179"/>
                    <a:pt x="0" y="0"/>
                  </a:cubicBezTo>
                  <a:cubicBezTo>
                    <a:pt x="194068" y="25179"/>
                    <a:pt x="194068" y="50358"/>
                    <a:pt x="0" y="74951"/>
                  </a:cubicBezTo>
                  <a:close/>
                </a:path>
              </a:pathLst>
            </a:custGeom>
            <a:solidFill>
              <a:srgbClr val="C09679"/>
            </a:solidFill>
            <a:ln w="9525" cap="flat" cmpd="sng">
              <a:solidFill>
                <a:srgbClr val="FF617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41" name="Google Shape;5467;p40">
            <a:extLst>
              <a:ext uri="{FF2B5EF4-FFF2-40B4-BE49-F238E27FC236}">
                <a16:creationId xmlns:a16="http://schemas.microsoft.com/office/drawing/2014/main" id="{D3686F2B-1D56-1E5E-1C19-F0C14880EBBD}"/>
              </a:ext>
            </a:extLst>
          </p:cNvPr>
          <p:cNvSpPr/>
          <p:nvPr/>
        </p:nvSpPr>
        <p:spPr>
          <a:xfrm>
            <a:off x="7307573" y="3506025"/>
            <a:ext cx="702000" cy="709200"/>
          </a:xfrm>
          <a:prstGeom prst="ellipse">
            <a:avLst/>
          </a:prstGeom>
          <a:solidFill>
            <a:srgbClr val="37478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42" name="Google Shape;5468;p40">
            <a:extLst>
              <a:ext uri="{FF2B5EF4-FFF2-40B4-BE49-F238E27FC236}">
                <a16:creationId xmlns:a16="http://schemas.microsoft.com/office/drawing/2014/main" id="{0E050855-707A-EA7F-E194-72FF8F6BE8EC}"/>
              </a:ext>
            </a:extLst>
          </p:cNvPr>
          <p:cNvSpPr/>
          <p:nvPr/>
        </p:nvSpPr>
        <p:spPr>
          <a:xfrm>
            <a:off x="5022202" y="3470975"/>
            <a:ext cx="908100" cy="917100"/>
          </a:xfrm>
          <a:prstGeom prst="ellipse">
            <a:avLst/>
          </a:prstGeom>
          <a:solidFill>
            <a:srgbClr val="D0B01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43" name="Google Shape;5469;p40">
            <a:extLst>
              <a:ext uri="{FF2B5EF4-FFF2-40B4-BE49-F238E27FC236}">
                <a16:creationId xmlns:a16="http://schemas.microsoft.com/office/drawing/2014/main" id="{EAB563BD-E315-C442-69B1-7F3FD560DB5D}"/>
              </a:ext>
            </a:extLst>
          </p:cNvPr>
          <p:cNvSpPr/>
          <p:nvPr/>
        </p:nvSpPr>
        <p:spPr>
          <a:xfrm>
            <a:off x="7103267" y="4896800"/>
            <a:ext cx="919500" cy="928800"/>
          </a:xfrm>
          <a:prstGeom prst="ellipse">
            <a:avLst/>
          </a:prstGeom>
          <a:solidFill>
            <a:srgbClr val="D0B01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cxnSp>
        <p:nvCxnSpPr>
          <p:cNvPr id="144" name="Google Shape;5470;p40">
            <a:extLst>
              <a:ext uri="{FF2B5EF4-FFF2-40B4-BE49-F238E27FC236}">
                <a16:creationId xmlns:a16="http://schemas.microsoft.com/office/drawing/2014/main" id="{BB9A1E1C-D2C7-CDEC-52DD-CFFD21B82159}"/>
              </a:ext>
            </a:extLst>
          </p:cNvPr>
          <p:cNvCxnSpPr>
            <a:stCxn id="137" idx="7"/>
            <a:endCxn id="151" idx="2"/>
          </p:cNvCxnSpPr>
          <p:nvPr/>
        </p:nvCxnSpPr>
        <p:spPr>
          <a:xfrm rot="10800000" flipH="1">
            <a:off x="3957993" y="2330819"/>
            <a:ext cx="864600" cy="150300"/>
          </a:xfrm>
          <a:prstGeom prst="straightConnector1">
            <a:avLst/>
          </a:prstGeom>
          <a:noFill/>
          <a:ln w="19050" cap="flat" cmpd="sng">
            <a:solidFill>
              <a:schemeClr val="dk1"/>
            </a:solidFill>
            <a:prstDash val="solid"/>
            <a:round/>
            <a:headEnd type="none" w="sm" len="sm"/>
            <a:tailEnd type="none" w="sm" len="sm"/>
          </a:ln>
        </p:spPr>
      </p:cxnSp>
      <p:cxnSp>
        <p:nvCxnSpPr>
          <p:cNvPr id="145" name="Google Shape;5472;p40">
            <a:extLst>
              <a:ext uri="{FF2B5EF4-FFF2-40B4-BE49-F238E27FC236}">
                <a16:creationId xmlns:a16="http://schemas.microsoft.com/office/drawing/2014/main" id="{49ABD488-D0CD-5075-54DA-4A9A6C2060E3}"/>
              </a:ext>
            </a:extLst>
          </p:cNvPr>
          <p:cNvCxnSpPr>
            <a:endCxn id="139" idx="0"/>
          </p:cNvCxnSpPr>
          <p:nvPr/>
        </p:nvCxnSpPr>
        <p:spPr>
          <a:xfrm>
            <a:off x="3942348" y="3423411"/>
            <a:ext cx="515100" cy="797700"/>
          </a:xfrm>
          <a:prstGeom prst="straightConnector1">
            <a:avLst/>
          </a:prstGeom>
          <a:noFill/>
          <a:ln w="19050" cap="flat" cmpd="sng">
            <a:solidFill>
              <a:schemeClr val="dk1"/>
            </a:solidFill>
            <a:prstDash val="solid"/>
            <a:round/>
            <a:headEnd type="none" w="sm" len="sm"/>
            <a:tailEnd type="none" w="sm" len="sm"/>
          </a:ln>
        </p:spPr>
      </p:cxnSp>
      <p:cxnSp>
        <p:nvCxnSpPr>
          <p:cNvPr id="146" name="Google Shape;5473;p40">
            <a:extLst>
              <a:ext uri="{FF2B5EF4-FFF2-40B4-BE49-F238E27FC236}">
                <a16:creationId xmlns:a16="http://schemas.microsoft.com/office/drawing/2014/main" id="{463DA765-3362-4BB6-E813-164F77AA0084}"/>
              </a:ext>
            </a:extLst>
          </p:cNvPr>
          <p:cNvCxnSpPr>
            <a:stCxn id="154" idx="4"/>
            <a:endCxn id="152" idx="7"/>
          </p:cNvCxnSpPr>
          <p:nvPr/>
        </p:nvCxnSpPr>
        <p:spPr>
          <a:xfrm flipH="1">
            <a:off x="5293247" y="5127292"/>
            <a:ext cx="523200" cy="1006200"/>
          </a:xfrm>
          <a:prstGeom prst="straightConnector1">
            <a:avLst/>
          </a:prstGeom>
          <a:noFill/>
          <a:ln w="19050" cap="flat" cmpd="sng">
            <a:solidFill>
              <a:schemeClr val="dk1"/>
            </a:solidFill>
            <a:prstDash val="solid"/>
            <a:round/>
            <a:headEnd type="none" w="sm" len="sm"/>
            <a:tailEnd type="none" w="sm" len="sm"/>
          </a:ln>
        </p:spPr>
      </p:cxnSp>
      <p:cxnSp>
        <p:nvCxnSpPr>
          <p:cNvPr id="147" name="Google Shape;5476;p40">
            <a:extLst>
              <a:ext uri="{FF2B5EF4-FFF2-40B4-BE49-F238E27FC236}">
                <a16:creationId xmlns:a16="http://schemas.microsoft.com/office/drawing/2014/main" id="{77775C20-FF39-3946-D2F7-EBD1B7CEF24B}"/>
              </a:ext>
            </a:extLst>
          </p:cNvPr>
          <p:cNvCxnSpPr>
            <a:stCxn id="141" idx="4"/>
            <a:endCxn id="143" idx="0"/>
          </p:cNvCxnSpPr>
          <p:nvPr/>
        </p:nvCxnSpPr>
        <p:spPr>
          <a:xfrm flipH="1">
            <a:off x="7562873" y="4215225"/>
            <a:ext cx="95700" cy="681600"/>
          </a:xfrm>
          <a:prstGeom prst="straightConnector1">
            <a:avLst/>
          </a:prstGeom>
          <a:noFill/>
          <a:ln w="19050" cap="flat" cmpd="sng">
            <a:solidFill>
              <a:schemeClr val="dk1"/>
            </a:solidFill>
            <a:prstDash val="solid"/>
            <a:round/>
            <a:headEnd type="none" w="sm" len="sm"/>
            <a:tailEnd type="none" w="sm" len="sm"/>
          </a:ln>
        </p:spPr>
      </p:cxnSp>
      <p:cxnSp>
        <p:nvCxnSpPr>
          <p:cNvPr id="148" name="Google Shape;5477;p40">
            <a:extLst>
              <a:ext uri="{FF2B5EF4-FFF2-40B4-BE49-F238E27FC236}">
                <a16:creationId xmlns:a16="http://schemas.microsoft.com/office/drawing/2014/main" id="{90723791-1E37-1B74-679F-B794136CC26B}"/>
              </a:ext>
            </a:extLst>
          </p:cNvPr>
          <p:cNvCxnSpPr>
            <a:stCxn id="142" idx="3"/>
            <a:endCxn id="139" idx="7"/>
          </p:cNvCxnSpPr>
          <p:nvPr/>
        </p:nvCxnSpPr>
        <p:spPr>
          <a:xfrm flipH="1">
            <a:off x="4804790" y="4253769"/>
            <a:ext cx="350400" cy="112800"/>
          </a:xfrm>
          <a:prstGeom prst="straightConnector1">
            <a:avLst/>
          </a:prstGeom>
          <a:noFill/>
          <a:ln w="19050" cap="flat" cmpd="sng">
            <a:solidFill>
              <a:schemeClr val="dk1"/>
            </a:solidFill>
            <a:prstDash val="solid"/>
            <a:round/>
            <a:headEnd type="none" w="sm" len="sm"/>
            <a:tailEnd type="none" w="sm" len="sm"/>
          </a:ln>
        </p:spPr>
      </p:cxnSp>
      <p:cxnSp>
        <p:nvCxnSpPr>
          <p:cNvPr id="149" name="Google Shape;5478;p40">
            <a:extLst>
              <a:ext uri="{FF2B5EF4-FFF2-40B4-BE49-F238E27FC236}">
                <a16:creationId xmlns:a16="http://schemas.microsoft.com/office/drawing/2014/main" id="{58F9B562-C5B4-A595-E25A-6737922B9C82}"/>
              </a:ext>
            </a:extLst>
          </p:cNvPr>
          <p:cNvCxnSpPr>
            <a:stCxn id="141" idx="1"/>
            <a:endCxn id="157" idx="6"/>
          </p:cNvCxnSpPr>
          <p:nvPr/>
        </p:nvCxnSpPr>
        <p:spPr>
          <a:xfrm rot="10800000">
            <a:off x="6278779" y="3148785"/>
            <a:ext cx="1131600" cy="461100"/>
          </a:xfrm>
          <a:prstGeom prst="straightConnector1">
            <a:avLst/>
          </a:prstGeom>
          <a:noFill/>
          <a:ln w="19050" cap="flat" cmpd="sng">
            <a:solidFill>
              <a:schemeClr val="dk1"/>
            </a:solidFill>
            <a:prstDash val="solid"/>
            <a:round/>
            <a:headEnd type="none" w="sm" len="sm"/>
            <a:tailEnd type="none" w="sm" len="sm"/>
          </a:ln>
        </p:spPr>
      </p:cxnSp>
      <p:cxnSp>
        <p:nvCxnSpPr>
          <p:cNvPr id="150" name="Google Shape;5480;p40">
            <a:extLst>
              <a:ext uri="{FF2B5EF4-FFF2-40B4-BE49-F238E27FC236}">
                <a16:creationId xmlns:a16="http://schemas.microsoft.com/office/drawing/2014/main" id="{4FBC7045-E77F-C206-6D37-C3227BDC7B76}"/>
              </a:ext>
            </a:extLst>
          </p:cNvPr>
          <p:cNvCxnSpPr>
            <a:stCxn id="143" idx="1"/>
            <a:endCxn id="155" idx="5"/>
          </p:cNvCxnSpPr>
          <p:nvPr/>
        </p:nvCxnSpPr>
        <p:spPr>
          <a:xfrm rot="10800000">
            <a:off x="6654725" y="4158020"/>
            <a:ext cx="583200" cy="874800"/>
          </a:xfrm>
          <a:prstGeom prst="straightConnector1">
            <a:avLst/>
          </a:prstGeom>
          <a:noFill/>
          <a:ln w="19050" cap="flat" cmpd="sng">
            <a:solidFill>
              <a:schemeClr val="dk1"/>
            </a:solidFill>
            <a:prstDash val="solid"/>
            <a:round/>
            <a:headEnd type="none" w="sm" len="sm"/>
            <a:tailEnd type="none" w="sm" len="sm"/>
          </a:ln>
        </p:spPr>
      </p:cxnSp>
      <p:sp>
        <p:nvSpPr>
          <p:cNvPr id="151" name="Google Shape;5471;p40">
            <a:extLst>
              <a:ext uri="{FF2B5EF4-FFF2-40B4-BE49-F238E27FC236}">
                <a16:creationId xmlns:a16="http://schemas.microsoft.com/office/drawing/2014/main" id="{5C4B93D7-0143-D7FB-5DE5-D41537A57FC8}"/>
              </a:ext>
            </a:extLst>
          </p:cNvPr>
          <p:cNvSpPr/>
          <p:nvPr/>
        </p:nvSpPr>
        <p:spPr>
          <a:xfrm>
            <a:off x="4822621" y="2217150"/>
            <a:ext cx="225000" cy="227100"/>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2" name="Google Shape;5475;p40">
            <a:extLst>
              <a:ext uri="{FF2B5EF4-FFF2-40B4-BE49-F238E27FC236}">
                <a16:creationId xmlns:a16="http://schemas.microsoft.com/office/drawing/2014/main" id="{3EC6786E-9569-B709-B4DF-4D9C6071F169}"/>
              </a:ext>
            </a:extLst>
          </p:cNvPr>
          <p:cNvSpPr/>
          <p:nvPr/>
        </p:nvSpPr>
        <p:spPr>
          <a:xfrm>
            <a:off x="5197137" y="6116957"/>
            <a:ext cx="112500" cy="113700"/>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3" name="Google Shape;5482;p40">
            <a:extLst>
              <a:ext uri="{FF2B5EF4-FFF2-40B4-BE49-F238E27FC236}">
                <a16:creationId xmlns:a16="http://schemas.microsoft.com/office/drawing/2014/main" id="{F485A309-711C-98B3-13AE-4746D54A77E2}"/>
              </a:ext>
            </a:extLst>
          </p:cNvPr>
          <p:cNvSpPr/>
          <p:nvPr/>
        </p:nvSpPr>
        <p:spPr>
          <a:xfrm>
            <a:off x="2500184" y="3971483"/>
            <a:ext cx="161700" cy="163200"/>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4" name="Google Shape;5474;p40">
            <a:extLst>
              <a:ext uri="{FF2B5EF4-FFF2-40B4-BE49-F238E27FC236}">
                <a16:creationId xmlns:a16="http://schemas.microsoft.com/office/drawing/2014/main" id="{C30B8C33-F51F-A45A-356E-9ABEE3CC0302}"/>
              </a:ext>
            </a:extLst>
          </p:cNvPr>
          <p:cNvSpPr/>
          <p:nvPr/>
        </p:nvSpPr>
        <p:spPr>
          <a:xfrm>
            <a:off x="5733347" y="4959292"/>
            <a:ext cx="166200" cy="168000"/>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5" name="Google Shape;5481;p40">
            <a:extLst>
              <a:ext uri="{FF2B5EF4-FFF2-40B4-BE49-F238E27FC236}">
                <a16:creationId xmlns:a16="http://schemas.microsoft.com/office/drawing/2014/main" id="{FD60E646-C1B6-6719-7DB2-A768418DD2C8}"/>
              </a:ext>
            </a:extLst>
          </p:cNvPr>
          <p:cNvSpPr/>
          <p:nvPr/>
        </p:nvSpPr>
        <p:spPr>
          <a:xfrm>
            <a:off x="6516733" y="4018864"/>
            <a:ext cx="161700" cy="163200"/>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6" name="Google Shape;5483;p40">
            <a:extLst>
              <a:ext uri="{FF2B5EF4-FFF2-40B4-BE49-F238E27FC236}">
                <a16:creationId xmlns:a16="http://schemas.microsoft.com/office/drawing/2014/main" id="{11B58456-F098-61B4-B5A8-CA29DA9C1ACD}"/>
              </a:ext>
            </a:extLst>
          </p:cNvPr>
          <p:cNvSpPr/>
          <p:nvPr/>
        </p:nvSpPr>
        <p:spPr>
          <a:xfrm>
            <a:off x="6843483" y="2379355"/>
            <a:ext cx="161700" cy="163200"/>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7" name="Google Shape;5479;p40">
            <a:extLst>
              <a:ext uri="{FF2B5EF4-FFF2-40B4-BE49-F238E27FC236}">
                <a16:creationId xmlns:a16="http://schemas.microsoft.com/office/drawing/2014/main" id="{904C7592-F8CC-CC13-C792-0861150DD00B}"/>
              </a:ext>
            </a:extLst>
          </p:cNvPr>
          <p:cNvSpPr/>
          <p:nvPr/>
        </p:nvSpPr>
        <p:spPr>
          <a:xfrm>
            <a:off x="6163657" y="3090654"/>
            <a:ext cx="115200" cy="116100"/>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cxnSp>
        <p:nvCxnSpPr>
          <p:cNvPr id="158" name="Google Shape;5484;p40">
            <a:extLst>
              <a:ext uri="{FF2B5EF4-FFF2-40B4-BE49-F238E27FC236}">
                <a16:creationId xmlns:a16="http://schemas.microsoft.com/office/drawing/2014/main" id="{B5229C38-023A-06DE-BDB2-422392F4AD80}"/>
              </a:ext>
            </a:extLst>
          </p:cNvPr>
          <p:cNvCxnSpPr>
            <a:stCxn id="153" idx="4"/>
          </p:cNvCxnSpPr>
          <p:nvPr/>
        </p:nvCxnSpPr>
        <p:spPr>
          <a:xfrm>
            <a:off x="2581034" y="4134683"/>
            <a:ext cx="563100" cy="1078200"/>
          </a:xfrm>
          <a:prstGeom prst="straightConnector1">
            <a:avLst/>
          </a:prstGeom>
          <a:noFill/>
          <a:ln w="19050" cap="flat" cmpd="sng">
            <a:solidFill>
              <a:schemeClr val="dk1"/>
            </a:solidFill>
            <a:prstDash val="solid"/>
            <a:round/>
            <a:headEnd type="none" w="sm" len="sm"/>
            <a:tailEnd type="none" w="sm" len="sm"/>
          </a:ln>
        </p:spPr>
      </p:cxnSp>
      <p:cxnSp>
        <p:nvCxnSpPr>
          <p:cNvPr id="159" name="Google Shape;5485;p40">
            <a:extLst>
              <a:ext uri="{FF2B5EF4-FFF2-40B4-BE49-F238E27FC236}">
                <a16:creationId xmlns:a16="http://schemas.microsoft.com/office/drawing/2014/main" id="{1364CA2A-7670-604A-10F7-FD126C6CF9B4}"/>
              </a:ext>
            </a:extLst>
          </p:cNvPr>
          <p:cNvCxnSpPr>
            <a:stCxn id="137" idx="3"/>
            <a:endCxn id="153" idx="0"/>
          </p:cNvCxnSpPr>
          <p:nvPr/>
        </p:nvCxnSpPr>
        <p:spPr>
          <a:xfrm flipH="1">
            <a:off x="2581137" y="3343859"/>
            <a:ext cx="522600" cy="627600"/>
          </a:xfrm>
          <a:prstGeom prst="straightConnector1">
            <a:avLst/>
          </a:prstGeom>
          <a:noFill/>
          <a:ln w="19050" cap="flat" cmpd="sng">
            <a:solidFill>
              <a:schemeClr val="dk1"/>
            </a:solidFill>
            <a:prstDash val="solid"/>
            <a:round/>
            <a:headEnd type="none" w="sm" len="sm"/>
            <a:tailEnd type="none" w="sm" len="sm"/>
          </a:ln>
        </p:spPr>
      </p:cxnSp>
      <p:cxnSp>
        <p:nvCxnSpPr>
          <p:cNvPr id="160" name="Google Shape;5486;p40">
            <a:extLst>
              <a:ext uri="{FF2B5EF4-FFF2-40B4-BE49-F238E27FC236}">
                <a16:creationId xmlns:a16="http://schemas.microsoft.com/office/drawing/2014/main" id="{53835DB1-A616-F2FD-187E-57856F2C471E}"/>
              </a:ext>
            </a:extLst>
          </p:cNvPr>
          <p:cNvCxnSpPr>
            <a:stCxn id="139" idx="3"/>
          </p:cNvCxnSpPr>
          <p:nvPr/>
        </p:nvCxnSpPr>
        <p:spPr>
          <a:xfrm flipH="1">
            <a:off x="3552124" y="5068097"/>
            <a:ext cx="558000" cy="225900"/>
          </a:xfrm>
          <a:prstGeom prst="straightConnector1">
            <a:avLst/>
          </a:prstGeom>
          <a:noFill/>
          <a:ln w="19050" cap="flat" cmpd="sng">
            <a:solidFill>
              <a:schemeClr val="dk1"/>
            </a:solidFill>
            <a:prstDash val="solid"/>
            <a:round/>
            <a:headEnd type="none" w="sm" len="sm"/>
            <a:tailEnd type="none" w="sm" len="sm"/>
          </a:ln>
        </p:spPr>
      </p:cxnSp>
      <p:cxnSp>
        <p:nvCxnSpPr>
          <p:cNvPr id="161" name="Google Shape;5487;p40">
            <a:extLst>
              <a:ext uri="{FF2B5EF4-FFF2-40B4-BE49-F238E27FC236}">
                <a16:creationId xmlns:a16="http://schemas.microsoft.com/office/drawing/2014/main" id="{D3E1094B-3F7D-56D3-EACB-8F6B558B42BB}"/>
              </a:ext>
            </a:extLst>
          </p:cNvPr>
          <p:cNvCxnSpPr>
            <a:stCxn id="154" idx="2"/>
            <a:endCxn id="139" idx="6"/>
          </p:cNvCxnSpPr>
          <p:nvPr/>
        </p:nvCxnSpPr>
        <p:spPr>
          <a:xfrm rot="10800000">
            <a:off x="4948547" y="4717192"/>
            <a:ext cx="784800" cy="326100"/>
          </a:xfrm>
          <a:prstGeom prst="straightConnector1">
            <a:avLst/>
          </a:prstGeom>
          <a:noFill/>
          <a:ln w="19050" cap="flat" cmpd="sng">
            <a:solidFill>
              <a:schemeClr val="dk1"/>
            </a:solidFill>
            <a:prstDash val="solid"/>
            <a:round/>
            <a:headEnd type="none" w="sm" len="sm"/>
            <a:tailEnd type="none" w="sm" len="sm"/>
          </a:ln>
        </p:spPr>
      </p:cxnSp>
      <p:cxnSp>
        <p:nvCxnSpPr>
          <p:cNvPr id="162" name="Google Shape;5488;p40">
            <a:extLst>
              <a:ext uri="{FF2B5EF4-FFF2-40B4-BE49-F238E27FC236}">
                <a16:creationId xmlns:a16="http://schemas.microsoft.com/office/drawing/2014/main" id="{6043F0A9-97CC-4B89-BAFB-FC60988E70E4}"/>
              </a:ext>
            </a:extLst>
          </p:cNvPr>
          <p:cNvCxnSpPr>
            <a:stCxn id="154" idx="6"/>
            <a:endCxn id="143" idx="2"/>
          </p:cNvCxnSpPr>
          <p:nvPr/>
        </p:nvCxnSpPr>
        <p:spPr>
          <a:xfrm>
            <a:off x="5899547" y="5043292"/>
            <a:ext cx="1203600" cy="318000"/>
          </a:xfrm>
          <a:prstGeom prst="straightConnector1">
            <a:avLst/>
          </a:prstGeom>
          <a:noFill/>
          <a:ln w="19050" cap="flat" cmpd="sng">
            <a:solidFill>
              <a:schemeClr val="dk1"/>
            </a:solidFill>
            <a:prstDash val="solid"/>
            <a:round/>
            <a:headEnd type="none" w="sm" len="sm"/>
            <a:tailEnd type="none" w="sm" len="sm"/>
          </a:ln>
        </p:spPr>
      </p:cxnSp>
      <p:cxnSp>
        <p:nvCxnSpPr>
          <p:cNvPr id="163" name="Google Shape;5489;p40">
            <a:extLst>
              <a:ext uri="{FF2B5EF4-FFF2-40B4-BE49-F238E27FC236}">
                <a16:creationId xmlns:a16="http://schemas.microsoft.com/office/drawing/2014/main" id="{41F692E6-78C2-776A-0F09-47C535565E72}"/>
              </a:ext>
            </a:extLst>
          </p:cNvPr>
          <p:cNvCxnSpPr>
            <a:stCxn id="157" idx="3"/>
            <a:endCxn id="142" idx="7"/>
          </p:cNvCxnSpPr>
          <p:nvPr/>
        </p:nvCxnSpPr>
        <p:spPr>
          <a:xfrm flipH="1">
            <a:off x="5797428" y="3189752"/>
            <a:ext cx="383100" cy="415500"/>
          </a:xfrm>
          <a:prstGeom prst="straightConnector1">
            <a:avLst/>
          </a:prstGeom>
          <a:noFill/>
          <a:ln w="19050" cap="flat" cmpd="sng">
            <a:solidFill>
              <a:srgbClr val="FF6174"/>
            </a:solidFill>
            <a:prstDash val="solid"/>
            <a:round/>
            <a:headEnd type="none" w="sm" len="sm"/>
            <a:tailEnd type="none" w="sm" len="sm"/>
          </a:ln>
        </p:spPr>
      </p:cxnSp>
      <p:cxnSp>
        <p:nvCxnSpPr>
          <p:cNvPr id="164" name="Google Shape;5490;p40">
            <a:extLst>
              <a:ext uri="{FF2B5EF4-FFF2-40B4-BE49-F238E27FC236}">
                <a16:creationId xmlns:a16="http://schemas.microsoft.com/office/drawing/2014/main" id="{550645C8-C7B5-15DB-771E-7490363BD1F7}"/>
              </a:ext>
            </a:extLst>
          </p:cNvPr>
          <p:cNvCxnSpPr>
            <a:stCxn id="157" idx="3"/>
            <a:endCxn id="142" idx="7"/>
          </p:cNvCxnSpPr>
          <p:nvPr/>
        </p:nvCxnSpPr>
        <p:spPr>
          <a:xfrm flipH="1">
            <a:off x="5797428" y="3189752"/>
            <a:ext cx="383100" cy="415500"/>
          </a:xfrm>
          <a:prstGeom prst="straightConnector1">
            <a:avLst/>
          </a:prstGeom>
          <a:noFill/>
          <a:ln w="19050" cap="flat" cmpd="sng">
            <a:solidFill>
              <a:schemeClr val="dk1"/>
            </a:solidFill>
            <a:prstDash val="solid"/>
            <a:round/>
            <a:headEnd type="none" w="sm" len="sm"/>
            <a:tailEnd type="none" w="sm" len="sm"/>
          </a:ln>
        </p:spPr>
      </p:cxnSp>
      <p:cxnSp>
        <p:nvCxnSpPr>
          <p:cNvPr id="165" name="Google Shape;5491;p40">
            <a:extLst>
              <a:ext uri="{FF2B5EF4-FFF2-40B4-BE49-F238E27FC236}">
                <a16:creationId xmlns:a16="http://schemas.microsoft.com/office/drawing/2014/main" id="{20029CF2-9E60-0000-A9DA-6868C2765B27}"/>
              </a:ext>
            </a:extLst>
          </p:cNvPr>
          <p:cNvCxnSpPr>
            <a:stCxn id="156" idx="2"/>
            <a:endCxn id="151" idx="6"/>
          </p:cNvCxnSpPr>
          <p:nvPr/>
        </p:nvCxnSpPr>
        <p:spPr>
          <a:xfrm rot="10800000">
            <a:off x="5047683" y="2330755"/>
            <a:ext cx="1795800" cy="130200"/>
          </a:xfrm>
          <a:prstGeom prst="straightConnector1">
            <a:avLst/>
          </a:prstGeom>
          <a:noFill/>
          <a:ln w="19050" cap="flat" cmpd="sng">
            <a:solidFill>
              <a:schemeClr val="dk1"/>
            </a:solidFill>
            <a:prstDash val="solid"/>
            <a:round/>
            <a:headEnd type="none" w="sm" len="sm"/>
            <a:tailEnd type="none" w="sm" len="sm"/>
          </a:ln>
        </p:spPr>
      </p:cxnSp>
      <p:cxnSp>
        <p:nvCxnSpPr>
          <p:cNvPr id="166" name="Google Shape;5492;p40">
            <a:extLst>
              <a:ext uri="{FF2B5EF4-FFF2-40B4-BE49-F238E27FC236}">
                <a16:creationId xmlns:a16="http://schemas.microsoft.com/office/drawing/2014/main" id="{DF41D341-6928-7672-9242-B701A7343242}"/>
              </a:ext>
            </a:extLst>
          </p:cNvPr>
          <p:cNvCxnSpPr>
            <a:stCxn id="151" idx="4"/>
            <a:endCxn id="142" idx="0"/>
          </p:cNvCxnSpPr>
          <p:nvPr/>
        </p:nvCxnSpPr>
        <p:spPr>
          <a:xfrm>
            <a:off x="4935121" y="2444250"/>
            <a:ext cx="541200" cy="1026600"/>
          </a:xfrm>
          <a:prstGeom prst="straightConnector1">
            <a:avLst/>
          </a:prstGeom>
          <a:noFill/>
          <a:ln w="19050" cap="flat" cmpd="sng">
            <a:solidFill>
              <a:schemeClr val="dk1"/>
            </a:solidFill>
            <a:prstDash val="solid"/>
            <a:round/>
            <a:headEnd type="none" w="sm" len="sm"/>
            <a:tailEnd type="none" w="sm" len="sm"/>
          </a:ln>
        </p:spPr>
      </p:cxnSp>
      <p:cxnSp>
        <p:nvCxnSpPr>
          <p:cNvPr id="167" name="Google Shape;5493;p40">
            <a:extLst>
              <a:ext uri="{FF2B5EF4-FFF2-40B4-BE49-F238E27FC236}">
                <a16:creationId xmlns:a16="http://schemas.microsoft.com/office/drawing/2014/main" id="{5881D5FD-528E-8458-3684-6554EA104E9E}"/>
              </a:ext>
            </a:extLst>
          </p:cNvPr>
          <p:cNvCxnSpPr>
            <a:stCxn id="156" idx="3"/>
            <a:endCxn id="157" idx="7"/>
          </p:cNvCxnSpPr>
          <p:nvPr/>
        </p:nvCxnSpPr>
        <p:spPr>
          <a:xfrm flipH="1">
            <a:off x="6262063" y="2518655"/>
            <a:ext cx="605100" cy="588900"/>
          </a:xfrm>
          <a:prstGeom prst="straightConnector1">
            <a:avLst/>
          </a:prstGeom>
          <a:noFill/>
          <a:ln w="19050" cap="flat" cmpd="sng">
            <a:solidFill>
              <a:schemeClr val="dk1"/>
            </a:solidFill>
            <a:prstDash val="solid"/>
            <a:round/>
            <a:headEnd type="none" w="sm" len="sm"/>
            <a:tailEnd type="none" w="sm" len="sm"/>
          </a:ln>
        </p:spPr>
      </p:cxnSp>
      <p:cxnSp>
        <p:nvCxnSpPr>
          <p:cNvPr id="168" name="Google Shape;5494;p40">
            <a:extLst>
              <a:ext uri="{FF2B5EF4-FFF2-40B4-BE49-F238E27FC236}">
                <a16:creationId xmlns:a16="http://schemas.microsoft.com/office/drawing/2014/main" id="{720C5998-DA9F-F227-4155-ED182C3F3593}"/>
              </a:ext>
            </a:extLst>
          </p:cNvPr>
          <p:cNvCxnSpPr>
            <a:stCxn id="157" idx="1"/>
            <a:endCxn id="151" idx="5"/>
          </p:cNvCxnSpPr>
          <p:nvPr/>
        </p:nvCxnSpPr>
        <p:spPr>
          <a:xfrm rot="10800000">
            <a:off x="5014728" y="2411056"/>
            <a:ext cx="1165800" cy="696600"/>
          </a:xfrm>
          <a:prstGeom prst="straightConnector1">
            <a:avLst/>
          </a:prstGeom>
          <a:noFill/>
          <a:ln w="19050" cap="flat" cmpd="sng">
            <a:solidFill>
              <a:schemeClr val="dk1"/>
            </a:solidFill>
            <a:prstDash val="solid"/>
            <a:round/>
            <a:headEnd type="none" w="sm" len="sm"/>
            <a:tailEnd type="none" w="sm" len="sm"/>
          </a:ln>
        </p:spPr>
      </p:cxnSp>
      <p:cxnSp>
        <p:nvCxnSpPr>
          <p:cNvPr id="169" name="Google Shape;5495;p40">
            <a:extLst>
              <a:ext uri="{FF2B5EF4-FFF2-40B4-BE49-F238E27FC236}">
                <a16:creationId xmlns:a16="http://schemas.microsoft.com/office/drawing/2014/main" id="{E6017199-BA48-744A-166C-6C7FD3ABCAC9}"/>
              </a:ext>
            </a:extLst>
          </p:cNvPr>
          <p:cNvCxnSpPr>
            <a:stCxn id="137" idx="5"/>
            <a:endCxn id="142" idx="1"/>
          </p:cNvCxnSpPr>
          <p:nvPr/>
        </p:nvCxnSpPr>
        <p:spPr>
          <a:xfrm>
            <a:off x="3957993" y="3343859"/>
            <a:ext cx="1197300" cy="261300"/>
          </a:xfrm>
          <a:prstGeom prst="straightConnector1">
            <a:avLst/>
          </a:prstGeom>
          <a:noFill/>
          <a:ln w="19050" cap="flat" cmpd="sng">
            <a:solidFill>
              <a:schemeClr val="dk1"/>
            </a:solidFill>
            <a:prstDash val="solid"/>
            <a:round/>
            <a:headEnd type="none" w="sm" len="sm"/>
            <a:tailEnd type="none" w="sm" len="sm"/>
          </a:ln>
        </p:spPr>
      </p:cxnSp>
      <p:cxnSp>
        <p:nvCxnSpPr>
          <p:cNvPr id="170" name="Google Shape;5496;p40">
            <a:extLst>
              <a:ext uri="{FF2B5EF4-FFF2-40B4-BE49-F238E27FC236}">
                <a16:creationId xmlns:a16="http://schemas.microsoft.com/office/drawing/2014/main" id="{402EFE97-6EC8-03F5-6E6D-4554178ACF99}"/>
              </a:ext>
            </a:extLst>
          </p:cNvPr>
          <p:cNvCxnSpPr>
            <a:stCxn id="179" idx="6"/>
            <a:endCxn id="143" idx="3"/>
          </p:cNvCxnSpPr>
          <p:nvPr/>
        </p:nvCxnSpPr>
        <p:spPr>
          <a:xfrm rot="10800000" flipH="1">
            <a:off x="6643404" y="5689657"/>
            <a:ext cx="594600" cy="308400"/>
          </a:xfrm>
          <a:prstGeom prst="straightConnector1">
            <a:avLst/>
          </a:prstGeom>
          <a:noFill/>
          <a:ln w="19050" cap="flat" cmpd="sng">
            <a:solidFill>
              <a:schemeClr val="dk1"/>
            </a:solidFill>
            <a:prstDash val="solid"/>
            <a:round/>
            <a:headEnd type="none" w="sm" len="sm"/>
            <a:tailEnd type="none" w="sm" len="sm"/>
          </a:ln>
        </p:spPr>
      </p:cxnSp>
      <p:cxnSp>
        <p:nvCxnSpPr>
          <p:cNvPr id="171" name="Google Shape;5498;p40">
            <a:extLst>
              <a:ext uri="{FF2B5EF4-FFF2-40B4-BE49-F238E27FC236}">
                <a16:creationId xmlns:a16="http://schemas.microsoft.com/office/drawing/2014/main" id="{F6EA5402-E6CC-A2C1-61C6-DDE01E94B013}"/>
              </a:ext>
            </a:extLst>
          </p:cNvPr>
          <p:cNvCxnSpPr>
            <a:stCxn id="139" idx="5"/>
            <a:endCxn id="152" idx="1"/>
          </p:cNvCxnSpPr>
          <p:nvPr/>
        </p:nvCxnSpPr>
        <p:spPr>
          <a:xfrm>
            <a:off x="4804771" y="5068097"/>
            <a:ext cx="408900" cy="1065600"/>
          </a:xfrm>
          <a:prstGeom prst="straightConnector1">
            <a:avLst/>
          </a:prstGeom>
          <a:noFill/>
          <a:ln w="19050" cap="flat" cmpd="sng">
            <a:solidFill>
              <a:schemeClr val="dk1"/>
            </a:solidFill>
            <a:prstDash val="solid"/>
            <a:round/>
            <a:headEnd type="none" w="sm" len="sm"/>
            <a:tailEnd type="none" w="sm" len="sm"/>
          </a:ln>
        </p:spPr>
      </p:cxnSp>
      <p:cxnSp>
        <p:nvCxnSpPr>
          <p:cNvPr id="172" name="Google Shape;5499;p40">
            <a:extLst>
              <a:ext uri="{FF2B5EF4-FFF2-40B4-BE49-F238E27FC236}">
                <a16:creationId xmlns:a16="http://schemas.microsoft.com/office/drawing/2014/main" id="{B4F4EB0B-C3D5-21C6-F247-27F01223C5E4}"/>
              </a:ext>
            </a:extLst>
          </p:cNvPr>
          <p:cNvCxnSpPr>
            <a:endCxn id="152" idx="3"/>
          </p:cNvCxnSpPr>
          <p:nvPr/>
        </p:nvCxnSpPr>
        <p:spPr>
          <a:xfrm>
            <a:off x="3481712" y="5653306"/>
            <a:ext cx="1731900" cy="560700"/>
          </a:xfrm>
          <a:prstGeom prst="straightConnector1">
            <a:avLst/>
          </a:prstGeom>
          <a:noFill/>
          <a:ln w="19050" cap="flat" cmpd="sng">
            <a:solidFill>
              <a:schemeClr val="dk1"/>
            </a:solidFill>
            <a:prstDash val="solid"/>
            <a:round/>
            <a:headEnd type="none" w="sm" len="sm"/>
            <a:tailEnd type="none" w="sm" len="sm"/>
          </a:ln>
        </p:spPr>
      </p:cxnSp>
      <p:cxnSp>
        <p:nvCxnSpPr>
          <p:cNvPr id="173" name="Google Shape;5500;p40">
            <a:extLst>
              <a:ext uri="{FF2B5EF4-FFF2-40B4-BE49-F238E27FC236}">
                <a16:creationId xmlns:a16="http://schemas.microsoft.com/office/drawing/2014/main" id="{ADB81BCC-6786-A18D-02B1-2B71269AFEF0}"/>
              </a:ext>
            </a:extLst>
          </p:cNvPr>
          <p:cNvCxnSpPr>
            <a:stCxn id="139" idx="1"/>
            <a:endCxn id="153" idx="6"/>
          </p:cNvCxnSpPr>
          <p:nvPr/>
        </p:nvCxnSpPr>
        <p:spPr>
          <a:xfrm rot="10800000">
            <a:off x="2662024" y="4053230"/>
            <a:ext cx="1448100" cy="313200"/>
          </a:xfrm>
          <a:prstGeom prst="straightConnector1">
            <a:avLst/>
          </a:prstGeom>
          <a:noFill/>
          <a:ln w="19050" cap="flat" cmpd="sng">
            <a:solidFill>
              <a:schemeClr val="dk1"/>
            </a:solidFill>
            <a:prstDash val="solid"/>
            <a:round/>
            <a:headEnd type="none" w="sm" len="sm"/>
            <a:tailEnd type="none" w="sm" len="sm"/>
          </a:ln>
        </p:spPr>
      </p:cxnSp>
      <p:cxnSp>
        <p:nvCxnSpPr>
          <p:cNvPr id="174" name="Google Shape;5501;p40">
            <a:extLst>
              <a:ext uri="{FF2B5EF4-FFF2-40B4-BE49-F238E27FC236}">
                <a16:creationId xmlns:a16="http://schemas.microsoft.com/office/drawing/2014/main" id="{D4276B00-EEB2-A5DF-F174-1E8D2421FDDC}"/>
              </a:ext>
            </a:extLst>
          </p:cNvPr>
          <p:cNvCxnSpPr>
            <a:stCxn id="141" idx="2"/>
            <a:endCxn id="155" idx="7"/>
          </p:cNvCxnSpPr>
          <p:nvPr/>
        </p:nvCxnSpPr>
        <p:spPr>
          <a:xfrm flipH="1">
            <a:off x="6654773" y="3860625"/>
            <a:ext cx="652800" cy="182100"/>
          </a:xfrm>
          <a:prstGeom prst="straightConnector1">
            <a:avLst/>
          </a:prstGeom>
          <a:noFill/>
          <a:ln w="19050" cap="flat" cmpd="sng">
            <a:solidFill>
              <a:schemeClr val="dk1"/>
            </a:solidFill>
            <a:prstDash val="solid"/>
            <a:round/>
            <a:headEnd type="none" w="sm" len="sm"/>
            <a:tailEnd type="none" w="sm" len="sm"/>
          </a:ln>
        </p:spPr>
      </p:cxnSp>
      <p:cxnSp>
        <p:nvCxnSpPr>
          <p:cNvPr id="175" name="Google Shape;5502;p40">
            <a:extLst>
              <a:ext uri="{FF2B5EF4-FFF2-40B4-BE49-F238E27FC236}">
                <a16:creationId xmlns:a16="http://schemas.microsoft.com/office/drawing/2014/main" id="{8D1F5EA6-8E68-1045-AB0C-20292D7E2F96}"/>
              </a:ext>
            </a:extLst>
          </p:cNvPr>
          <p:cNvCxnSpPr>
            <a:stCxn id="142" idx="4"/>
            <a:endCxn id="154" idx="0"/>
          </p:cNvCxnSpPr>
          <p:nvPr/>
        </p:nvCxnSpPr>
        <p:spPr>
          <a:xfrm>
            <a:off x="5476252" y="4388075"/>
            <a:ext cx="340200" cy="571200"/>
          </a:xfrm>
          <a:prstGeom prst="straightConnector1">
            <a:avLst/>
          </a:prstGeom>
          <a:noFill/>
          <a:ln w="19050" cap="flat" cmpd="sng">
            <a:solidFill>
              <a:schemeClr val="dk1"/>
            </a:solidFill>
            <a:prstDash val="solid"/>
            <a:round/>
            <a:headEnd type="none" w="sm" len="sm"/>
            <a:tailEnd type="none" w="sm" len="sm"/>
          </a:ln>
        </p:spPr>
      </p:cxnSp>
      <p:cxnSp>
        <p:nvCxnSpPr>
          <p:cNvPr id="176" name="Google Shape;5503;p40">
            <a:extLst>
              <a:ext uri="{FF2B5EF4-FFF2-40B4-BE49-F238E27FC236}">
                <a16:creationId xmlns:a16="http://schemas.microsoft.com/office/drawing/2014/main" id="{E597092B-8B97-402C-DDDD-F1DCD81FB7B2}"/>
              </a:ext>
            </a:extLst>
          </p:cNvPr>
          <p:cNvCxnSpPr>
            <a:stCxn id="156" idx="5"/>
            <a:endCxn id="141" idx="0"/>
          </p:cNvCxnSpPr>
          <p:nvPr/>
        </p:nvCxnSpPr>
        <p:spPr>
          <a:xfrm>
            <a:off x="6981503" y="2518655"/>
            <a:ext cx="677100" cy="987300"/>
          </a:xfrm>
          <a:prstGeom prst="straightConnector1">
            <a:avLst/>
          </a:prstGeom>
          <a:noFill/>
          <a:ln w="19050" cap="flat" cmpd="sng">
            <a:solidFill>
              <a:schemeClr val="dk1"/>
            </a:solidFill>
            <a:prstDash val="solid"/>
            <a:round/>
            <a:headEnd type="none" w="sm" len="sm"/>
            <a:tailEnd type="none" w="sm" len="sm"/>
          </a:ln>
        </p:spPr>
      </p:cxnSp>
      <p:cxnSp>
        <p:nvCxnSpPr>
          <p:cNvPr id="177" name="Google Shape;5504;p40">
            <a:extLst>
              <a:ext uri="{FF2B5EF4-FFF2-40B4-BE49-F238E27FC236}">
                <a16:creationId xmlns:a16="http://schemas.microsoft.com/office/drawing/2014/main" id="{3483C5C2-3E85-3E69-B9EE-90E33584894C}"/>
              </a:ext>
            </a:extLst>
          </p:cNvPr>
          <p:cNvCxnSpPr>
            <a:stCxn id="142" idx="6"/>
            <a:endCxn id="155" idx="2"/>
          </p:cNvCxnSpPr>
          <p:nvPr/>
        </p:nvCxnSpPr>
        <p:spPr>
          <a:xfrm>
            <a:off x="5930302" y="3929525"/>
            <a:ext cx="586500" cy="171000"/>
          </a:xfrm>
          <a:prstGeom prst="straightConnector1">
            <a:avLst/>
          </a:prstGeom>
          <a:noFill/>
          <a:ln w="19050" cap="flat" cmpd="sng">
            <a:solidFill>
              <a:schemeClr val="dk1"/>
            </a:solidFill>
            <a:prstDash val="solid"/>
            <a:round/>
            <a:headEnd type="none" w="sm" len="sm"/>
            <a:tailEnd type="none" w="sm" len="sm"/>
          </a:ln>
        </p:spPr>
      </p:cxnSp>
      <p:cxnSp>
        <p:nvCxnSpPr>
          <p:cNvPr id="178" name="Google Shape;5505;p40">
            <a:extLst>
              <a:ext uri="{FF2B5EF4-FFF2-40B4-BE49-F238E27FC236}">
                <a16:creationId xmlns:a16="http://schemas.microsoft.com/office/drawing/2014/main" id="{BB7E68EC-020A-96F2-7B54-1FEC7BA9F407}"/>
              </a:ext>
            </a:extLst>
          </p:cNvPr>
          <p:cNvCxnSpPr>
            <a:stCxn id="155" idx="3"/>
            <a:endCxn id="154" idx="7"/>
          </p:cNvCxnSpPr>
          <p:nvPr/>
        </p:nvCxnSpPr>
        <p:spPr>
          <a:xfrm flipH="1">
            <a:off x="5875313" y="4158164"/>
            <a:ext cx="665100" cy="825600"/>
          </a:xfrm>
          <a:prstGeom prst="straightConnector1">
            <a:avLst/>
          </a:prstGeom>
          <a:noFill/>
          <a:ln w="19050" cap="flat" cmpd="sng">
            <a:solidFill>
              <a:schemeClr val="dk1"/>
            </a:solidFill>
            <a:prstDash val="solid"/>
            <a:round/>
            <a:headEnd type="none" w="sm" len="sm"/>
            <a:tailEnd type="none" w="sm" len="sm"/>
          </a:ln>
        </p:spPr>
      </p:cxnSp>
      <p:sp>
        <p:nvSpPr>
          <p:cNvPr id="179" name="Google Shape;5497;p40">
            <a:extLst>
              <a:ext uri="{FF2B5EF4-FFF2-40B4-BE49-F238E27FC236}">
                <a16:creationId xmlns:a16="http://schemas.microsoft.com/office/drawing/2014/main" id="{08BE6B05-92A4-9BD8-74B7-4C815F0DE63C}"/>
              </a:ext>
            </a:extLst>
          </p:cNvPr>
          <p:cNvSpPr/>
          <p:nvPr/>
        </p:nvSpPr>
        <p:spPr>
          <a:xfrm>
            <a:off x="6528204" y="5940007"/>
            <a:ext cx="115200" cy="116100"/>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cxnSp>
        <p:nvCxnSpPr>
          <p:cNvPr id="180" name="Google Shape;5506;p40">
            <a:extLst>
              <a:ext uri="{FF2B5EF4-FFF2-40B4-BE49-F238E27FC236}">
                <a16:creationId xmlns:a16="http://schemas.microsoft.com/office/drawing/2014/main" id="{6B543261-52BD-187A-31FE-59944452FC0A}"/>
              </a:ext>
            </a:extLst>
          </p:cNvPr>
          <p:cNvCxnSpPr>
            <a:stCxn id="179" idx="1"/>
            <a:endCxn id="154" idx="5"/>
          </p:cNvCxnSpPr>
          <p:nvPr/>
        </p:nvCxnSpPr>
        <p:spPr>
          <a:xfrm rot="10800000">
            <a:off x="5875175" y="5102609"/>
            <a:ext cx="669900" cy="854400"/>
          </a:xfrm>
          <a:prstGeom prst="straightConnector1">
            <a:avLst/>
          </a:prstGeom>
          <a:noFill/>
          <a:ln w="19050" cap="flat" cmpd="sng">
            <a:solidFill>
              <a:schemeClr val="dk1"/>
            </a:solidFill>
            <a:prstDash val="solid"/>
            <a:round/>
            <a:headEnd type="none" w="sm" len="sm"/>
            <a:tailEnd type="none" w="sm" len="sm"/>
          </a:ln>
        </p:spPr>
      </p:cxnSp>
      <p:cxnSp>
        <p:nvCxnSpPr>
          <p:cNvPr id="181" name="Google Shape;5507;p40">
            <a:extLst>
              <a:ext uri="{FF2B5EF4-FFF2-40B4-BE49-F238E27FC236}">
                <a16:creationId xmlns:a16="http://schemas.microsoft.com/office/drawing/2014/main" id="{558BBB9A-805F-E7DC-56D9-81CE0BDA18D8}"/>
              </a:ext>
            </a:extLst>
          </p:cNvPr>
          <p:cNvCxnSpPr>
            <a:stCxn id="179" idx="3"/>
            <a:endCxn id="152" idx="5"/>
          </p:cNvCxnSpPr>
          <p:nvPr/>
        </p:nvCxnSpPr>
        <p:spPr>
          <a:xfrm flipH="1">
            <a:off x="5293175" y="6039105"/>
            <a:ext cx="1251900" cy="174900"/>
          </a:xfrm>
          <a:prstGeom prst="straightConnector1">
            <a:avLst/>
          </a:prstGeom>
          <a:noFill/>
          <a:ln w="19050" cap="flat" cmpd="sng">
            <a:solidFill>
              <a:schemeClr val="dk1"/>
            </a:solidFill>
            <a:prstDash val="solid"/>
            <a:round/>
            <a:headEnd type="none" w="sm" len="sm"/>
            <a:tailEnd type="none" w="sm" len="sm"/>
          </a:ln>
        </p:spPr>
      </p:cxnSp>
      <p:sp>
        <p:nvSpPr>
          <p:cNvPr id="182" name="Google Shape;5509;p40">
            <a:extLst>
              <a:ext uri="{FF2B5EF4-FFF2-40B4-BE49-F238E27FC236}">
                <a16:creationId xmlns:a16="http://schemas.microsoft.com/office/drawing/2014/main" id="{22C68A28-902F-67D6-ABFC-5253FFDAA2C6}"/>
              </a:ext>
            </a:extLst>
          </p:cNvPr>
          <p:cNvSpPr/>
          <p:nvPr/>
        </p:nvSpPr>
        <p:spPr>
          <a:xfrm>
            <a:off x="2064601" y="3574596"/>
            <a:ext cx="488100" cy="337200"/>
          </a:xfrm>
          <a:prstGeom prst="wedgeRoundRectCallout">
            <a:avLst>
              <a:gd name="adj1" fmla="val 49715"/>
              <a:gd name="adj2" fmla="val 100036"/>
              <a:gd name="adj3" fmla="val 16667"/>
            </a:avLst>
          </a:prstGeom>
          <a:solidFill>
            <a:srgbClr val="D0B012"/>
          </a:solidFill>
          <a:ln w="12700" cap="flat" cmpd="sng">
            <a:solidFill>
              <a:srgbClr val="D0B01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3" name="Google Shape;5510;p40">
            <a:extLst>
              <a:ext uri="{FF2B5EF4-FFF2-40B4-BE49-F238E27FC236}">
                <a16:creationId xmlns:a16="http://schemas.microsoft.com/office/drawing/2014/main" id="{2FC07733-7A1F-51CF-DC23-982D2DB9500F}"/>
              </a:ext>
            </a:extLst>
          </p:cNvPr>
          <p:cNvSpPr/>
          <p:nvPr/>
        </p:nvSpPr>
        <p:spPr>
          <a:xfrm>
            <a:off x="3620978" y="3773198"/>
            <a:ext cx="488100" cy="337200"/>
          </a:xfrm>
          <a:prstGeom prst="wedgeRoundRectCallout">
            <a:avLst>
              <a:gd name="adj1" fmla="val 49715"/>
              <a:gd name="adj2" fmla="val 100036"/>
              <a:gd name="adj3" fmla="val 16667"/>
            </a:avLst>
          </a:prstGeom>
          <a:solidFill>
            <a:srgbClr val="37478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4" name="Google Shape;5511;p40">
            <a:extLst>
              <a:ext uri="{FF2B5EF4-FFF2-40B4-BE49-F238E27FC236}">
                <a16:creationId xmlns:a16="http://schemas.microsoft.com/office/drawing/2014/main" id="{BC6CDE9D-37CC-D91F-FFC3-EB0A7BCB5800}"/>
              </a:ext>
            </a:extLst>
          </p:cNvPr>
          <p:cNvSpPr/>
          <p:nvPr/>
        </p:nvSpPr>
        <p:spPr>
          <a:xfrm>
            <a:off x="4574776" y="2943173"/>
            <a:ext cx="488100" cy="337200"/>
          </a:xfrm>
          <a:prstGeom prst="wedgeRoundRectCallout">
            <a:avLst>
              <a:gd name="adj1" fmla="val 49715"/>
              <a:gd name="adj2" fmla="val 100036"/>
              <a:gd name="adj3" fmla="val 16667"/>
            </a:avLst>
          </a:prstGeom>
          <a:solidFill>
            <a:srgbClr val="FF617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5" name="Google Shape;5512;p40">
            <a:extLst>
              <a:ext uri="{FF2B5EF4-FFF2-40B4-BE49-F238E27FC236}">
                <a16:creationId xmlns:a16="http://schemas.microsoft.com/office/drawing/2014/main" id="{AD80677F-0A32-2AB6-691A-E79999C249B0}"/>
              </a:ext>
            </a:extLst>
          </p:cNvPr>
          <p:cNvSpPr/>
          <p:nvPr/>
        </p:nvSpPr>
        <p:spPr>
          <a:xfrm>
            <a:off x="6740521" y="2916693"/>
            <a:ext cx="477600" cy="330000"/>
          </a:xfrm>
          <a:prstGeom prst="wedgeRoundRectCallout">
            <a:avLst>
              <a:gd name="adj1" fmla="val 49715"/>
              <a:gd name="adj2" fmla="val 100036"/>
              <a:gd name="adj3" fmla="val 16667"/>
            </a:avLst>
          </a:prstGeom>
          <a:solidFill>
            <a:srgbClr val="A8D1E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6" name="Google Shape;5513;p40">
            <a:extLst>
              <a:ext uri="{FF2B5EF4-FFF2-40B4-BE49-F238E27FC236}">
                <a16:creationId xmlns:a16="http://schemas.microsoft.com/office/drawing/2014/main" id="{7CDA513F-FD90-E030-3C1A-2F8F33CF630A}"/>
              </a:ext>
            </a:extLst>
          </p:cNvPr>
          <p:cNvSpPr/>
          <p:nvPr/>
        </p:nvSpPr>
        <p:spPr>
          <a:xfrm flipH="1">
            <a:off x="5623559" y="5627212"/>
            <a:ext cx="477600" cy="330000"/>
          </a:xfrm>
          <a:prstGeom prst="wedgeRoundRectCallout">
            <a:avLst>
              <a:gd name="adj1" fmla="val 49715"/>
              <a:gd name="adj2" fmla="val 100036"/>
              <a:gd name="adj3" fmla="val 16667"/>
            </a:avLst>
          </a:prstGeom>
          <a:solidFill>
            <a:srgbClr val="FF617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187" name="Google Shape;5514;p40">
            <a:extLst>
              <a:ext uri="{FF2B5EF4-FFF2-40B4-BE49-F238E27FC236}">
                <a16:creationId xmlns:a16="http://schemas.microsoft.com/office/drawing/2014/main" id="{4F1E4899-FFFA-9440-5988-DA16F9EC6000}"/>
              </a:ext>
            </a:extLst>
          </p:cNvPr>
          <p:cNvGrpSpPr/>
          <p:nvPr/>
        </p:nvGrpSpPr>
        <p:grpSpPr>
          <a:xfrm>
            <a:off x="4691090" y="3817460"/>
            <a:ext cx="263347" cy="235477"/>
            <a:chOff x="1481943" y="1694572"/>
            <a:chExt cx="3165229" cy="2803300"/>
          </a:xfrm>
        </p:grpSpPr>
        <p:sp>
          <p:nvSpPr>
            <p:cNvPr id="188" name="Google Shape;5515;p40">
              <a:extLst>
                <a:ext uri="{FF2B5EF4-FFF2-40B4-BE49-F238E27FC236}">
                  <a16:creationId xmlns:a16="http://schemas.microsoft.com/office/drawing/2014/main" id="{52EC5819-C80B-AC2A-2BB9-1A38DC3B580E}"/>
                </a:ext>
              </a:extLst>
            </p:cNvPr>
            <p:cNvSpPr/>
            <p:nvPr/>
          </p:nvSpPr>
          <p:spPr>
            <a:xfrm>
              <a:off x="1481943" y="3033346"/>
              <a:ext cx="791400" cy="1362900"/>
            </a:xfrm>
            <a:prstGeom prst="rect">
              <a:avLst/>
            </a:prstGeom>
            <a:solidFill>
              <a:schemeClr val="accent1"/>
            </a:solidFill>
            <a:ln w="1905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9" name="Google Shape;5516;p40">
              <a:extLst>
                <a:ext uri="{FF2B5EF4-FFF2-40B4-BE49-F238E27FC236}">
                  <a16:creationId xmlns:a16="http://schemas.microsoft.com/office/drawing/2014/main" id="{96B44791-01D9-3F96-466F-C114811EC8DA}"/>
                </a:ext>
              </a:extLst>
            </p:cNvPr>
            <p:cNvSpPr/>
            <p:nvPr/>
          </p:nvSpPr>
          <p:spPr>
            <a:xfrm>
              <a:off x="2273250" y="1694572"/>
              <a:ext cx="2373922" cy="2803300"/>
            </a:xfrm>
            <a:custGeom>
              <a:avLst/>
              <a:gdLst/>
              <a:ahLst/>
              <a:cxnLst/>
              <a:rect l="l" t="t" r="r" b="b"/>
              <a:pathLst>
                <a:path w="2373922" h="2803300" extrusionOk="0">
                  <a:moveTo>
                    <a:pt x="1049822" y="145"/>
                  </a:moveTo>
                  <a:cubicBezTo>
                    <a:pt x="1143845" y="-4724"/>
                    <a:pt x="1268997" y="113723"/>
                    <a:pt x="1317525" y="265693"/>
                  </a:cubicBezTo>
                  <a:cubicBezTo>
                    <a:pt x="1403343" y="619184"/>
                    <a:pt x="814876" y="1156571"/>
                    <a:pt x="1225576" y="1179047"/>
                  </a:cubicBezTo>
                  <a:cubicBezTo>
                    <a:pt x="1515724" y="1150441"/>
                    <a:pt x="1671014" y="1121835"/>
                    <a:pt x="1985680" y="1111618"/>
                  </a:cubicBezTo>
                  <a:cubicBezTo>
                    <a:pt x="2271741" y="1115705"/>
                    <a:pt x="2318736" y="1297558"/>
                    <a:pt x="2175707" y="1491671"/>
                  </a:cubicBezTo>
                  <a:cubicBezTo>
                    <a:pt x="2355516" y="1501888"/>
                    <a:pt x="2504676" y="1781820"/>
                    <a:pt x="2194096" y="1896244"/>
                  </a:cubicBezTo>
                  <a:cubicBezTo>
                    <a:pt x="2490372" y="2080140"/>
                    <a:pt x="2320780" y="2313076"/>
                    <a:pt x="2151187" y="2355986"/>
                  </a:cubicBezTo>
                  <a:cubicBezTo>
                    <a:pt x="2294217" y="2484713"/>
                    <a:pt x="2277871" y="2582791"/>
                    <a:pt x="2132798" y="2662480"/>
                  </a:cubicBezTo>
                  <a:cubicBezTo>
                    <a:pt x="1810980" y="2795294"/>
                    <a:pt x="979361" y="2887242"/>
                    <a:pt x="508383" y="2686999"/>
                  </a:cubicBezTo>
                  <a:cubicBezTo>
                    <a:pt x="340618" y="2629554"/>
                    <a:pt x="218316" y="2570024"/>
                    <a:pt x="99892" y="2541486"/>
                  </a:cubicBezTo>
                  <a:lnTo>
                    <a:pt x="0" y="2527191"/>
                  </a:lnTo>
                  <a:lnTo>
                    <a:pt x="0" y="1492941"/>
                  </a:lnTo>
                  <a:lnTo>
                    <a:pt x="15103" y="1488772"/>
                  </a:lnTo>
                  <a:cubicBezTo>
                    <a:pt x="28041" y="1483858"/>
                    <a:pt x="42965" y="1476900"/>
                    <a:pt x="60902" y="1467152"/>
                  </a:cubicBezTo>
                  <a:cubicBezTo>
                    <a:pt x="105854" y="1354770"/>
                    <a:pt x="162045" y="1261800"/>
                    <a:pt x="299966" y="1136138"/>
                  </a:cubicBezTo>
                  <a:cubicBezTo>
                    <a:pt x="512469" y="811254"/>
                    <a:pt x="865958" y="645747"/>
                    <a:pt x="937472" y="161485"/>
                  </a:cubicBezTo>
                  <a:cubicBezTo>
                    <a:pt x="948200" y="50382"/>
                    <a:pt x="993408" y="3067"/>
                    <a:pt x="1049822" y="145"/>
                  </a:cubicBezTo>
                  <a:close/>
                </a:path>
              </a:pathLst>
            </a:custGeom>
            <a:solidFill>
              <a:schemeClr val="lt1"/>
            </a:solidFill>
            <a:ln w="1905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FFFFFF"/>
                </a:solidFill>
                <a:effectLst/>
                <a:uLnTx/>
                <a:uFillTx/>
                <a:latin typeface="Arial"/>
                <a:ea typeface="Arial"/>
                <a:cs typeface="Arial"/>
                <a:sym typeface="Arial"/>
              </a:endParaRPr>
            </a:p>
          </p:txBody>
        </p:sp>
      </p:grpSp>
      <p:grpSp>
        <p:nvGrpSpPr>
          <p:cNvPr id="190" name="Google Shape;5517;p40">
            <a:extLst>
              <a:ext uri="{FF2B5EF4-FFF2-40B4-BE49-F238E27FC236}">
                <a16:creationId xmlns:a16="http://schemas.microsoft.com/office/drawing/2014/main" id="{8A01CDEC-DD2D-C3A7-4CA4-1D371065D078}"/>
              </a:ext>
            </a:extLst>
          </p:cNvPr>
          <p:cNvGrpSpPr/>
          <p:nvPr/>
        </p:nvGrpSpPr>
        <p:grpSpPr>
          <a:xfrm>
            <a:off x="6563431" y="5386219"/>
            <a:ext cx="263347" cy="235477"/>
            <a:chOff x="1481943" y="1694572"/>
            <a:chExt cx="3165229" cy="2803300"/>
          </a:xfrm>
        </p:grpSpPr>
        <p:sp>
          <p:nvSpPr>
            <p:cNvPr id="191" name="Google Shape;5518;p40">
              <a:extLst>
                <a:ext uri="{FF2B5EF4-FFF2-40B4-BE49-F238E27FC236}">
                  <a16:creationId xmlns:a16="http://schemas.microsoft.com/office/drawing/2014/main" id="{50173A94-8063-98B4-2FE0-1DC1E4FC0EC3}"/>
                </a:ext>
              </a:extLst>
            </p:cNvPr>
            <p:cNvSpPr/>
            <p:nvPr/>
          </p:nvSpPr>
          <p:spPr>
            <a:xfrm>
              <a:off x="1481943" y="3033346"/>
              <a:ext cx="791400" cy="1362900"/>
            </a:xfrm>
            <a:prstGeom prst="rect">
              <a:avLst/>
            </a:prstGeom>
            <a:solidFill>
              <a:schemeClr val="accent1"/>
            </a:solidFill>
            <a:ln w="1905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2" name="Google Shape;5519;p40">
              <a:extLst>
                <a:ext uri="{FF2B5EF4-FFF2-40B4-BE49-F238E27FC236}">
                  <a16:creationId xmlns:a16="http://schemas.microsoft.com/office/drawing/2014/main" id="{52EE9F36-365D-DCA6-D6FF-48E37039F6E0}"/>
                </a:ext>
              </a:extLst>
            </p:cNvPr>
            <p:cNvSpPr/>
            <p:nvPr/>
          </p:nvSpPr>
          <p:spPr>
            <a:xfrm>
              <a:off x="2273250" y="1694572"/>
              <a:ext cx="2373922" cy="2803300"/>
            </a:xfrm>
            <a:custGeom>
              <a:avLst/>
              <a:gdLst/>
              <a:ahLst/>
              <a:cxnLst/>
              <a:rect l="l" t="t" r="r" b="b"/>
              <a:pathLst>
                <a:path w="2373922" h="2803300" extrusionOk="0">
                  <a:moveTo>
                    <a:pt x="1049822" y="145"/>
                  </a:moveTo>
                  <a:cubicBezTo>
                    <a:pt x="1143845" y="-4724"/>
                    <a:pt x="1268997" y="113723"/>
                    <a:pt x="1317525" y="265693"/>
                  </a:cubicBezTo>
                  <a:cubicBezTo>
                    <a:pt x="1403343" y="619184"/>
                    <a:pt x="814876" y="1156571"/>
                    <a:pt x="1225576" y="1179047"/>
                  </a:cubicBezTo>
                  <a:cubicBezTo>
                    <a:pt x="1515724" y="1150441"/>
                    <a:pt x="1671014" y="1121835"/>
                    <a:pt x="1985680" y="1111618"/>
                  </a:cubicBezTo>
                  <a:cubicBezTo>
                    <a:pt x="2271741" y="1115705"/>
                    <a:pt x="2318736" y="1297558"/>
                    <a:pt x="2175707" y="1491671"/>
                  </a:cubicBezTo>
                  <a:cubicBezTo>
                    <a:pt x="2355516" y="1501888"/>
                    <a:pt x="2504676" y="1781820"/>
                    <a:pt x="2194096" y="1896244"/>
                  </a:cubicBezTo>
                  <a:cubicBezTo>
                    <a:pt x="2490372" y="2080140"/>
                    <a:pt x="2320780" y="2313076"/>
                    <a:pt x="2151187" y="2355986"/>
                  </a:cubicBezTo>
                  <a:cubicBezTo>
                    <a:pt x="2294217" y="2484713"/>
                    <a:pt x="2277871" y="2582791"/>
                    <a:pt x="2132798" y="2662480"/>
                  </a:cubicBezTo>
                  <a:cubicBezTo>
                    <a:pt x="1810980" y="2795294"/>
                    <a:pt x="979361" y="2887242"/>
                    <a:pt x="508383" y="2686999"/>
                  </a:cubicBezTo>
                  <a:cubicBezTo>
                    <a:pt x="340618" y="2629554"/>
                    <a:pt x="218316" y="2570024"/>
                    <a:pt x="99892" y="2541486"/>
                  </a:cubicBezTo>
                  <a:lnTo>
                    <a:pt x="0" y="2527191"/>
                  </a:lnTo>
                  <a:lnTo>
                    <a:pt x="0" y="1492941"/>
                  </a:lnTo>
                  <a:lnTo>
                    <a:pt x="15103" y="1488772"/>
                  </a:lnTo>
                  <a:cubicBezTo>
                    <a:pt x="28041" y="1483858"/>
                    <a:pt x="42965" y="1476900"/>
                    <a:pt x="60902" y="1467152"/>
                  </a:cubicBezTo>
                  <a:cubicBezTo>
                    <a:pt x="105854" y="1354770"/>
                    <a:pt x="162045" y="1261800"/>
                    <a:pt x="299966" y="1136138"/>
                  </a:cubicBezTo>
                  <a:cubicBezTo>
                    <a:pt x="512469" y="811254"/>
                    <a:pt x="865958" y="645747"/>
                    <a:pt x="937472" y="161485"/>
                  </a:cubicBezTo>
                  <a:cubicBezTo>
                    <a:pt x="948200" y="50382"/>
                    <a:pt x="993408" y="3067"/>
                    <a:pt x="1049822" y="145"/>
                  </a:cubicBezTo>
                  <a:close/>
                </a:path>
              </a:pathLst>
            </a:custGeom>
            <a:solidFill>
              <a:schemeClr val="lt1"/>
            </a:solidFill>
            <a:ln w="1905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FFFFFF"/>
                </a:solidFill>
                <a:effectLst/>
                <a:uLnTx/>
                <a:uFillTx/>
                <a:latin typeface="Arial"/>
                <a:ea typeface="Arial"/>
                <a:cs typeface="Arial"/>
                <a:sym typeface="Arial"/>
              </a:endParaRPr>
            </a:p>
          </p:txBody>
        </p:sp>
      </p:grpSp>
      <p:grpSp>
        <p:nvGrpSpPr>
          <p:cNvPr id="193" name="Google Shape;5520;p40">
            <a:extLst>
              <a:ext uri="{FF2B5EF4-FFF2-40B4-BE49-F238E27FC236}">
                <a16:creationId xmlns:a16="http://schemas.microsoft.com/office/drawing/2014/main" id="{716A1C55-67CE-A3C9-2E23-38CF8BB81B6C}"/>
              </a:ext>
            </a:extLst>
          </p:cNvPr>
          <p:cNvGrpSpPr/>
          <p:nvPr/>
        </p:nvGrpSpPr>
        <p:grpSpPr>
          <a:xfrm>
            <a:off x="6586037" y="3549731"/>
            <a:ext cx="263347" cy="235477"/>
            <a:chOff x="1481943" y="1694572"/>
            <a:chExt cx="3165229" cy="2803300"/>
          </a:xfrm>
        </p:grpSpPr>
        <p:sp>
          <p:nvSpPr>
            <p:cNvPr id="194" name="Google Shape;5521;p40">
              <a:extLst>
                <a:ext uri="{FF2B5EF4-FFF2-40B4-BE49-F238E27FC236}">
                  <a16:creationId xmlns:a16="http://schemas.microsoft.com/office/drawing/2014/main" id="{6D664655-D203-7325-F293-2B0952E94CEE}"/>
                </a:ext>
              </a:extLst>
            </p:cNvPr>
            <p:cNvSpPr/>
            <p:nvPr/>
          </p:nvSpPr>
          <p:spPr>
            <a:xfrm>
              <a:off x="1481943" y="3033346"/>
              <a:ext cx="791400" cy="1362900"/>
            </a:xfrm>
            <a:prstGeom prst="rect">
              <a:avLst/>
            </a:prstGeom>
            <a:solidFill>
              <a:schemeClr val="accent1"/>
            </a:solidFill>
            <a:ln w="1905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5" name="Google Shape;5522;p40">
              <a:extLst>
                <a:ext uri="{FF2B5EF4-FFF2-40B4-BE49-F238E27FC236}">
                  <a16:creationId xmlns:a16="http://schemas.microsoft.com/office/drawing/2014/main" id="{B2B1F5F8-003E-6443-BCA5-7741BE79D4C6}"/>
                </a:ext>
              </a:extLst>
            </p:cNvPr>
            <p:cNvSpPr/>
            <p:nvPr/>
          </p:nvSpPr>
          <p:spPr>
            <a:xfrm>
              <a:off x="2273250" y="1694572"/>
              <a:ext cx="2373922" cy="2803300"/>
            </a:xfrm>
            <a:custGeom>
              <a:avLst/>
              <a:gdLst/>
              <a:ahLst/>
              <a:cxnLst/>
              <a:rect l="l" t="t" r="r" b="b"/>
              <a:pathLst>
                <a:path w="2373922" h="2803300" extrusionOk="0">
                  <a:moveTo>
                    <a:pt x="1049822" y="145"/>
                  </a:moveTo>
                  <a:cubicBezTo>
                    <a:pt x="1143845" y="-4724"/>
                    <a:pt x="1268997" y="113723"/>
                    <a:pt x="1317525" y="265693"/>
                  </a:cubicBezTo>
                  <a:cubicBezTo>
                    <a:pt x="1403343" y="619184"/>
                    <a:pt x="814876" y="1156571"/>
                    <a:pt x="1225576" y="1179047"/>
                  </a:cubicBezTo>
                  <a:cubicBezTo>
                    <a:pt x="1515724" y="1150441"/>
                    <a:pt x="1671014" y="1121835"/>
                    <a:pt x="1985680" y="1111618"/>
                  </a:cubicBezTo>
                  <a:cubicBezTo>
                    <a:pt x="2271741" y="1115705"/>
                    <a:pt x="2318736" y="1297558"/>
                    <a:pt x="2175707" y="1491671"/>
                  </a:cubicBezTo>
                  <a:cubicBezTo>
                    <a:pt x="2355516" y="1501888"/>
                    <a:pt x="2504676" y="1781820"/>
                    <a:pt x="2194096" y="1896244"/>
                  </a:cubicBezTo>
                  <a:cubicBezTo>
                    <a:pt x="2490372" y="2080140"/>
                    <a:pt x="2320780" y="2313076"/>
                    <a:pt x="2151187" y="2355986"/>
                  </a:cubicBezTo>
                  <a:cubicBezTo>
                    <a:pt x="2294217" y="2484713"/>
                    <a:pt x="2277871" y="2582791"/>
                    <a:pt x="2132798" y="2662480"/>
                  </a:cubicBezTo>
                  <a:cubicBezTo>
                    <a:pt x="1810980" y="2795294"/>
                    <a:pt x="979361" y="2887242"/>
                    <a:pt x="508383" y="2686999"/>
                  </a:cubicBezTo>
                  <a:cubicBezTo>
                    <a:pt x="340618" y="2629554"/>
                    <a:pt x="218316" y="2570024"/>
                    <a:pt x="99892" y="2541486"/>
                  </a:cubicBezTo>
                  <a:lnTo>
                    <a:pt x="0" y="2527191"/>
                  </a:lnTo>
                  <a:lnTo>
                    <a:pt x="0" y="1492941"/>
                  </a:lnTo>
                  <a:lnTo>
                    <a:pt x="15103" y="1488772"/>
                  </a:lnTo>
                  <a:cubicBezTo>
                    <a:pt x="28041" y="1483858"/>
                    <a:pt x="42965" y="1476900"/>
                    <a:pt x="60902" y="1467152"/>
                  </a:cubicBezTo>
                  <a:cubicBezTo>
                    <a:pt x="105854" y="1354770"/>
                    <a:pt x="162045" y="1261800"/>
                    <a:pt x="299966" y="1136138"/>
                  </a:cubicBezTo>
                  <a:cubicBezTo>
                    <a:pt x="512469" y="811254"/>
                    <a:pt x="865958" y="645747"/>
                    <a:pt x="937472" y="161485"/>
                  </a:cubicBezTo>
                  <a:cubicBezTo>
                    <a:pt x="948200" y="50382"/>
                    <a:pt x="993408" y="3067"/>
                    <a:pt x="1049822" y="145"/>
                  </a:cubicBezTo>
                  <a:close/>
                </a:path>
              </a:pathLst>
            </a:custGeom>
            <a:solidFill>
              <a:schemeClr val="lt1"/>
            </a:solidFill>
            <a:ln w="1905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FFFFFF"/>
                </a:solidFill>
                <a:effectLst/>
                <a:uLnTx/>
                <a:uFillTx/>
                <a:latin typeface="Arial"/>
                <a:ea typeface="Arial"/>
                <a:cs typeface="Arial"/>
                <a:sym typeface="Arial"/>
              </a:endParaRPr>
            </a:p>
          </p:txBody>
        </p:sp>
      </p:grpSp>
      <p:sp>
        <p:nvSpPr>
          <p:cNvPr id="196" name="Google Shape;5523;p40">
            <a:extLst>
              <a:ext uri="{FF2B5EF4-FFF2-40B4-BE49-F238E27FC236}">
                <a16:creationId xmlns:a16="http://schemas.microsoft.com/office/drawing/2014/main" id="{A7FD51BE-C6D0-B1E2-A64B-92BEA17EFA57}"/>
              </a:ext>
            </a:extLst>
          </p:cNvPr>
          <p:cNvSpPr/>
          <p:nvPr/>
        </p:nvSpPr>
        <p:spPr>
          <a:xfrm>
            <a:off x="5215990" y="4590846"/>
            <a:ext cx="177000" cy="178800"/>
          </a:xfrm>
          <a:prstGeom prst="heart">
            <a:avLst/>
          </a:prstGeom>
          <a:solidFill>
            <a:schemeClr val="lt1"/>
          </a:solidFill>
          <a:ln w="1270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7" name="Google Shape;5524;p40">
            <a:extLst>
              <a:ext uri="{FF2B5EF4-FFF2-40B4-BE49-F238E27FC236}">
                <a16:creationId xmlns:a16="http://schemas.microsoft.com/office/drawing/2014/main" id="{0205786D-F9EA-7E0C-DC47-15018AAA6C93}"/>
              </a:ext>
            </a:extLst>
          </p:cNvPr>
          <p:cNvSpPr/>
          <p:nvPr/>
        </p:nvSpPr>
        <p:spPr>
          <a:xfrm>
            <a:off x="4370942" y="5304188"/>
            <a:ext cx="177000" cy="178800"/>
          </a:xfrm>
          <a:prstGeom prst="heart">
            <a:avLst/>
          </a:prstGeom>
          <a:solidFill>
            <a:schemeClr val="lt1"/>
          </a:solidFill>
          <a:ln w="1270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8" name="Google Shape;5525;p40">
            <a:extLst>
              <a:ext uri="{FF2B5EF4-FFF2-40B4-BE49-F238E27FC236}">
                <a16:creationId xmlns:a16="http://schemas.microsoft.com/office/drawing/2014/main" id="{670B6EC3-09E6-C1B5-9519-D53080533506}"/>
              </a:ext>
            </a:extLst>
          </p:cNvPr>
          <p:cNvSpPr/>
          <p:nvPr/>
        </p:nvSpPr>
        <p:spPr>
          <a:xfrm>
            <a:off x="7053409" y="4338487"/>
            <a:ext cx="177000" cy="178800"/>
          </a:xfrm>
          <a:prstGeom prst="heart">
            <a:avLst/>
          </a:prstGeom>
          <a:solidFill>
            <a:schemeClr val="lt1"/>
          </a:solidFill>
          <a:ln w="1270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9" name="Google Shape;5526;p40">
            <a:extLst>
              <a:ext uri="{FF2B5EF4-FFF2-40B4-BE49-F238E27FC236}">
                <a16:creationId xmlns:a16="http://schemas.microsoft.com/office/drawing/2014/main" id="{59D4B529-EBAC-DD9F-8A95-4B2F828EABDD}"/>
              </a:ext>
            </a:extLst>
          </p:cNvPr>
          <p:cNvSpPr/>
          <p:nvPr/>
        </p:nvSpPr>
        <p:spPr>
          <a:xfrm>
            <a:off x="5332712" y="5151768"/>
            <a:ext cx="232500" cy="202244"/>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lt1"/>
          </a:solidFill>
          <a:ln w="1270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0" name="Google Shape;5527;p40">
            <a:extLst>
              <a:ext uri="{FF2B5EF4-FFF2-40B4-BE49-F238E27FC236}">
                <a16:creationId xmlns:a16="http://schemas.microsoft.com/office/drawing/2014/main" id="{A6B896A3-1015-2CD9-1AD2-6261BD713C07}"/>
              </a:ext>
            </a:extLst>
          </p:cNvPr>
          <p:cNvSpPr/>
          <p:nvPr/>
        </p:nvSpPr>
        <p:spPr>
          <a:xfrm>
            <a:off x="6307463" y="4695983"/>
            <a:ext cx="110401" cy="22568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lt1"/>
          </a:solidFill>
          <a:ln w="1270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1" name="Google Shape;5528;p40">
            <a:extLst>
              <a:ext uri="{FF2B5EF4-FFF2-40B4-BE49-F238E27FC236}">
                <a16:creationId xmlns:a16="http://schemas.microsoft.com/office/drawing/2014/main" id="{A120C6BB-DB08-5898-1988-3DADF2FA3FC5}"/>
              </a:ext>
            </a:extLst>
          </p:cNvPr>
          <p:cNvSpPr/>
          <p:nvPr/>
        </p:nvSpPr>
        <p:spPr>
          <a:xfrm>
            <a:off x="5585667" y="3016985"/>
            <a:ext cx="220937" cy="221603"/>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lt1"/>
          </a:solidFill>
          <a:ln w="1270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02" name="Google Shape;5529;p40">
            <a:extLst>
              <a:ext uri="{FF2B5EF4-FFF2-40B4-BE49-F238E27FC236}">
                <a16:creationId xmlns:a16="http://schemas.microsoft.com/office/drawing/2014/main" id="{57EEA0F6-11E0-01AA-B07A-408ED1B552C2}"/>
              </a:ext>
            </a:extLst>
          </p:cNvPr>
          <p:cNvSpPr/>
          <p:nvPr/>
        </p:nvSpPr>
        <p:spPr>
          <a:xfrm>
            <a:off x="6089333" y="3473706"/>
            <a:ext cx="178200" cy="188100"/>
          </a:xfrm>
          <a:custGeom>
            <a:avLst/>
            <a:gdLst/>
            <a:ahLst/>
            <a:cxnLst/>
            <a:rect l="l" t="t" r="r" b="b"/>
            <a:pathLst>
              <a:path w="3960000" h="3960000" extrusionOk="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lt1"/>
          </a:solidFill>
          <a:ln w="1270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03" name="Google Shape;5530;p40">
            <a:extLst>
              <a:ext uri="{FF2B5EF4-FFF2-40B4-BE49-F238E27FC236}">
                <a16:creationId xmlns:a16="http://schemas.microsoft.com/office/drawing/2014/main" id="{E3CA81C3-4D27-C1BF-A7AE-7D78AE8DE8CD}"/>
              </a:ext>
            </a:extLst>
          </p:cNvPr>
          <p:cNvCxnSpPr>
            <a:stCxn id="157" idx="4"/>
            <a:endCxn id="155" idx="0"/>
          </p:cNvCxnSpPr>
          <p:nvPr/>
        </p:nvCxnSpPr>
        <p:spPr>
          <a:xfrm>
            <a:off x="6221257" y="3206754"/>
            <a:ext cx="376200" cy="812100"/>
          </a:xfrm>
          <a:prstGeom prst="straightConnector1">
            <a:avLst/>
          </a:prstGeom>
          <a:noFill/>
          <a:ln w="19050" cap="flat" cmpd="sng">
            <a:solidFill>
              <a:schemeClr val="dk1"/>
            </a:solidFill>
            <a:prstDash val="solid"/>
            <a:round/>
            <a:headEnd type="none" w="sm" len="sm"/>
            <a:tailEnd type="none" w="sm" len="sm"/>
          </a:ln>
        </p:spPr>
      </p:cxnSp>
      <p:sp>
        <p:nvSpPr>
          <p:cNvPr id="204" name="Google Shape;5531;p40">
            <a:extLst>
              <a:ext uri="{FF2B5EF4-FFF2-40B4-BE49-F238E27FC236}">
                <a16:creationId xmlns:a16="http://schemas.microsoft.com/office/drawing/2014/main" id="{7EB10D08-BAC0-2E2A-F95C-6F158D9B94FB}"/>
              </a:ext>
            </a:extLst>
          </p:cNvPr>
          <p:cNvSpPr/>
          <p:nvPr/>
        </p:nvSpPr>
        <p:spPr>
          <a:xfrm>
            <a:off x="2916557" y="5134735"/>
            <a:ext cx="702000" cy="709200"/>
          </a:xfrm>
          <a:prstGeom prst="ellipse">
            <a:avLst/>
          </a:prstGeom>
          <a:solidFill>
            <a:srgbClr val="A8D1E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205" name="Google Shape;5532;p40">
            <a:extLst>
              <a:ext uri="{FF2B5EF4-FFF2-40B4-BE49-F238E27FC236}">
                <a16:creationId xmlns:a16="http://schemas.microsoft.com/office/drawing/2014/main" id="{E5DC8EE3-A0B4-E604-03FA-D895CBE8BD2E}"/>
              </a:ext>
            </a:extLst>
          </p:cNvPr>
          <p:cNvPicPr preferRelativeResize="0"/>
          <p:nvPr/>
        </p:nvPicPr>
        <p:blipFill rotWithShape="1">
          <a:blip r:embed="rId3">
            <a:alphaModFix/>
          </a:blip>
          <a:srcRect/>
          <a:stretch/>
        </p:blipFill>
        <p:spPr>
          <a:xfrm>
            <a:off x="2174052" y="3605159"/>
            <a:ext cx="288100" cy="274177"/>
          </a:xfrm>
          <a:prstGeom prst="rect">
            <a:avLst/>
          </a:prstGeom>
          <a:noFill/>
          <a:ln>
            <a:noFill/>
          </a:ln>
        </p:spPr>
      </p:pic>
      <p:pic>
        <p:nvPicPr>
          <p:cNvPr id="206" name="Google Shape;5533;p40">
            <a:extLst>
              <a:ext uri="{FF2B5EF4-FFF2-40B4-BE49-F238E27FC236}">
                <a16:creationId xmlns:a16="http://schemas.microsoft.com/office/drawing/2014/main" id="{21702F08-1B5A-1114-E25F-513A432B5F15}"/>
              </a:ext>
            </a:extLst>
          </p:cNvPr>
          <p:cNvPicPr preferRelativeResize="0"/>
          <p:nvPr/>
        </p:nvPicPr>
        <p:blipFill rotWithShape="1">
          <a:blip r:embed="rId4">
            <a:alphaModFix/>
          </a:blip>
          <a:srcRect/>
          <a:stretch/>
        </p:blipFill>
        <p:spPr>
          <a:xfrm>
            <a:off x="3080670" y="2484560"/>
            <a:ext cx="910930" cy="910930"/>
          </a:xfrm>
          <a:prstGeom prst="rect">
            <a:avLst/>
          </a:prstGeom>
          <a:noFill/>
          <a:ln>
            <a:noFill/>
          </a:ln>
        </p:spPr>
      </p:pic>
      <p:pic>
        <p:nvPicPr>
          <p:cNvPr id="207" name="Google Shape;5534;p40">
            <a:extLst>
              <a:ext uri="{FF2B5EF4-FFF2-40B4-BE49-F238E27FC236}">
                <a16:creationId xmlns:a16="http://schemas.microsoft.com/office/drawing/2014/main" id="{D83B433E-5D5C-98F9-1F50-4AD69E380C8A}"/>
              </a:ext>
            </a:extLst>
          </p:cNvPr>
          <p:cNvPicPr preferRelativeResize="0"/>
          <p:nvPr/>
        </p:nvPicPr>
        <p:blipFill rotWithShape="1">
          <a:blip r:embed="rId5">
            <a:alphaModFix/>
          </a:blip>
          <a:srcRect/>
          <a:stretch/>
        </p:blipFill>
        <p:spPr>
          <a:xfrm>
            <a:off x="2991091" y="5232943"/>
            <a:ext cx="549046" cy="549046"/>
          </a:xfrm>
          <a:prstGeom prst="rect">
            <a:avLst/>
          </a:prstGeom>
          <a:noFill/>
          <a:ln>
            <a:noFill/>
          </a:ln>
        </p:spPr>
      </p:pic>
      <p:pic>
        <p:nvPicPr>
          <p:cNvPr id="208" name="Google Shape;5535;p40">
            <a:extLst>
              <a:ext uri="{FF2B5EF4-FFF2-40B4-BE49-F238E27FC236}">
                <a16:creationId xmlns:a16="http://schemas.microsoft.com/office/drawing/2014/main" id="{EF8018D2-CA05-A718-ACC8-ACD282F2D69A}"/>
              </a:ext>
            </a:extLst>
          </p:cNvPr>
          <p:cNvPicPr preferRelativeResize="0"/>
          <p:nvPr/>
        </p:nvPicPr>
        <p:blipFill rotWithShape="1">
          <a:blip r:embed="rId6">
            <a:alphaModFix/>
          </a:blip>
          <a:srcRect/>
          <a:stretch/>
        </p:blipFill>
        <p:spPr>
          <a:xfrm>
            <a:off x="5115615" y="3605479"/>
            <a:ext cx="720315" cy="720315"/>
          </a:xfrm>
          <a:prstGeom prst="rect">
            <a:avLst/>
          </a:prstGeom>
          <a:noFill/>
          <a:ln>
            <a:noFill/>
          </a:ln>
        </p:spPr>
      </p:pic>
      <p:pic>
        <p:nvPicPr>
          <p:cNvPr id="209" name="Google Shape;5536;p40">
            <a:extLst>
              <a:ext uri="{FF2B5EF4-FFF2-40B4-BE49-F238E27FC236}">
                <a16:creationId xmlns:a16="http://schemas.microsoft.com/office/drawing/2014/main" id="{02C53D07-C586-8B2F-8DD4-2CABB7AB63E0}"/>
              </a:ext>
            </a:extLst>
          </p:cNvPr>
          <p:cNvPicPr preferRelativeResize="0"/>
          <p:nvPr/>
        </p:nvPicPr>
        <p:blipFill rotWithShape="1">
          <a:blip r:embed="rId7">
            <a:alphaModFix/>
          </a:blip>
          <a:srcRect/>
          <a:stretch/>
        </p:blipFill>
        <p:spPr>
          <a:xfrm flipH="1">
            <a:off x="3712211" y="3786447"/>
            <a:ext cx="298906" cy="298906"/>
          </a:xfrm>
          <a:prstGeom prst="rect">
            <a:avLst/>
          </a:prstGeom>
          <a:noFill/>
          <a:ln>
            <a:noFill/>
          </a:ln>
        </p:spPr>
      </p:pic>
      <p:pic>
        <p:nvPicPr>
          <p:cNvPr id="210" name="Google Shape;5537;p40">
            <a:extLst>
              <a:ext uri="{FF2B5EF4-FFF2-40B4-BE49-F238E27FC236}">
                <a16:creationId xmlns:a16="http://schemas.microsoft.com/office/drawing/2014/main" id="{32A67AF3-E8B2-8B36-A03D-33D2317D63BF}"/>
              </a:ext>
            </a:extLst>
          </p:cNvPr>
          <p:cNvPicPr preferRelativeResize="0"/>
          <p:nvPr/>
        </p:nvPicPr>
        <p:blipFill rotWithShape="1">
          <a:blip r:embed="rId8">
            <a:alphaModFix/>
          </a:blip>
          <a:srcRect/>
          <a:stretch/>
        </p:blipFill>
        <p:spPr>
          <a:xfrm>
            <a:off x="4642222" y="2923971"/>
            <a:ext cx="366813" cy="366813"/>
          </a:xfrm>
          <a:prstGeom prst="rect">
            <a:avLst/>
          </a:prstGeom>
          <a:noFill/>
          <a:ln>
            <a:noFill/>
          </a:ln>
        </p:spPr>
      </p:pic>
      <p:pic>
        <p:nvPicPr>
          <p:cNvPr id="211" name="Google Shape;5538;p40">
            <a:extLst>
              <a:ext uri="{FF2B5EF4-FFF2-40B4-BE49-F238E27FC236}">
                <a16:creationId xmlns:a16="http://schemas.microsoft.com/office/drawing/2014/main" id="{54607093-DFE6-A55E-DDEA-324C058D6608}"/>
              </a:ext>
            </a:extLst>
          </p:cNvPr>
          <p:cNvPicPr preferRelativeResize="0"/>
          <p:nvPr/>
        </p:nvPicPr>
        <p:blipFill rotWithShape="1">
          <a:blip r:embed="rId9">
            <a:alphaModFix/>
          </a:blip>
          <a:srcRect/>
          <a:stretch/>
        </p:blipFill>
        <p:spPr>
          <a:xfrm>
            <a:off x="5885966" y="2516894"/>
            <a:ext cx="304122" cy="304122"/>
          </a:xfrm>
          <a:prstGeom prst="rect">
            <a:avLst/>
          </a:prstGeom>
          <a:noFill/>
          <a:ln>
            <a:noFill/>
          </a:ln>
        </p:spPr>
      </p:pic>
      <p:pic>
        <p:nvPicPr>
          <p:cNvPr id="212" name="Google Shape;5539;p40">
            <a:extLst>
              <a:ext uri="{FF2B5EF4-FFF2-40B4-BE49-F238E27FC236}">
                <a16:creationId xmlns:a16="http://schemas.microsoft.com/office/drawing/2014/main" id="{E9F22A1C-1C59-F19F-5FF9-00CDE2003568}"/>
              </a:ext>
            </a:extLst>
          </p:cNvPr>
          <p:cNvPicPr preferRelativeResize="0"/>
          <p:nvPr/>
        </p:nvPicPr>
        <p:blipFill rotWithShape="1">
          <a:blip r:embed="rId10">
            <a:alphaModFix/>
          </a:blip>
          <a:srcRect/>
          <a:stretch/>
        </p:blipFill>
        <p:spPr>
          <a:xfrm>
            <a:off x="5695684" y="5645670"/>
            <a:ext cx="326012" cy="352115"/>
          </a:xfrm>
          <a:prstGeom prst="rect">
            <a:avLst/>
          </a:prstGeom>
          <a:noFill/>
          <a:ln>
            <a:noFill/>
          </a:ln>
        </p:spPr>
      </p:pic>
      <p:pic>
        <p:nvPicPr>
          <p:cNvPr id="213" name="Google Shape;5540;p40">
            <a:extLst>
              <a:ext uri="{FF2B5EF4-FFF2-40B4-BE49-F238E27FC236}">
                <a16:creationId xmlns:a16="http://schemas.microsoft.com/office/drawing/2014/main" id="{3A1A2F37-06C5-9F05-1FCD-62FB1AC2ABFE}"/>
              </a:ext>
            </a:extLst>
          </p:cNvPr>
          <p:cNvPicPr preferRelativeResize="0"/>
          <p:nvPr/>
        </p:nvPicPr>
        <p:blipFill rotWithShape="1">
          <a:blip r:embed="rId11">
            <a:alphaModFix/>
          </a:blip>
          <a:srcRect/>
          <a:stretch/>
        </p:blipFill>
        <p:spPr>
          <a:xfrm>
            <a:off x="6780460" y="2882721"/>
            <a:ext cx="399007" cy="399007"/>
          </a:xfrm>
          <a:prstGeom prst="rect">
            <a:avLst/>
          </a:prstGeom>
          <a:noFill/>
          <a:ln>
            <a:noFill/>
          </a:ln>
        </p:spPr>
      </p:pic>
      <p:pic>
        <p:nvPicPr>
          <p:cNvPr id="214" name="Google Shape;5542;p40">
            <a:extLst>
              <a:ext uri="{FF2B5EF4-FFF2-40B4-BE49-F238E27FC236}">
                <a16:creationId xmlns:a16="http://schemas.microsoft.com/office/drawing/2014/main" id="{53C7BCDB-B3D4-1861-0F1B-002C8A163C98}"/>
              </a:ext>
            </a:extLst>
          </p:cNvPr>
          <p:cNvPicPr preferRelativeResize="0"/>
          <p:nvPr/>
        </p:nvPicPr>
        <p:blipFill rotWithShape="1">
          <a:blip r:embed="rId12">
            <a:alphaModFix/>
          </a:blip>
          <a:srcRect/>
          <a:stretch/>
        </p:blipFill>
        <p:spPr>
          <a:xfrm>
            <a:off x="4082095" y="4356654"/>
            <a:ext cx="760186" cy="760186"/>
          </a:xfrm>
          <a:prstGeom prst="rect">
            <a:avLst/>
          </a:prstGeom>
          <a:noFill/>
          <a:ln>
            <a:noFill/>
          </a:ln>
        </p:spPr>
      </p:pic>
      <p:pic>
        <p:nvPicPr>
          <p:cNvPr id="215" name="Google Shape;5543;p40">
            <a:extLst>
              <a:ext uri="{FF2B5EF4-FFF2-40B4-BE49-F238E27FC236}">
                <a16:creationId xmlns:a16="http://schemas.microsoft.com/office/drawing/2014/main" id="{43F17D78-D15C-7BF4-9C8F-D49B4B76EB14}"/>
              </a:ext>
            </a:extLst>
          </p:cNvPr>
          <p:cNvPicPr preferRelativeResize="0"/>
          <p:nvPr/>
        </p:nvPicPr>
        <p:blipFill rotWithShape="1">
          <a:blip r:embed="rId13">
            <a:alphaModFix/>
          </a:blip>
          <a:srcRect/>
          <a:stretch/>
        </p:blipFill>
        <p:spPr>
          <a:xfrm>
            <a:off x="7237932" y="4986478"/>
            <a:ext cx="692925" cy="692925"/>
          </a:xfrm>
          <a:prstGeom prst="rect">
            <a:avLst/>
          </a:prstGeom>
          <a:noFill/>
          <a:ln>
            <a:noFill/>
          </a:ln>
        </p:spPr>
      </p:pic>
      <p:grpSp>
        <p:nvGrpSpPr>
          <p:cNvPr id="216" name="Google Shape;5544;p40">
            <a:extLst>
              <a:ext uri="{FF2B5EF4-FFF2-40B4-BE49-F238E27FC236}">
                <a16:creationId xmlns:a16="http://schemas.microsoft.com/office/drawing/2014/main" id="{936EF7E9-4E1C-023B-E58D-F7CDF8F62CDC}"/>
              </a:ext>
            </a:extLst>
          </p:cNvPr>
          <p:cNvGrpSpPr/>
          <p:nvPr/>
        </p:nvGrpSpPr>
        <p:grpSpPr>
          <a:xfrm>
            <a:off x="3442516" y="4472456"/>
            <a:ext cx="263347" cy="235477"/>
            <a:chOff x="1481943" y="1694572"/>
            <a:chExt cx="3165229" cy="2803300"/>
          </a:xfrm>
        </p:grpSpPr>
        <p:sp>
          <p:nvSpPr>
            <p:cNvPr id="217" name="Google Shape;5545;p40">
              <a:extLst>
                <a:ext uri="{FF2B5EF4-FFF2-40B4-BE49-F238E27FC236}">
                  <a16:creationId xmlns:a16="http://schemas.microsoft.com/office/drawing/2014/main" id="{DEA9A499-1D21-578D-8A40-90A7E54EF8E2}"/>
                </a:ext>
              </a:extLst>
            </p:cNvPr>
            <p:cNvSpPr/>
            <p:nvPr/>
          </p:nvSpPr>
          <p:spPr>
            <a:xfrm>
              <a:off x="1481943" y="3033346"/>
              <a:ext cx="791400" cy="1362900"/>
            </a:xfrm>
            <a:prstGeom prst="rect">
              <a:avLst/>
            </a:prstGeom>
            <a:solidFill>
              <a:schemeClr val="accent1"/>
            </a:solidFill>
            <a:ln w="1905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18" name="Google Shape;5546;p40">
              <a:extLst>
                <a:ext uri="{FF2B5EF4-FFF2-40B4-BE49-F238E27FC236}">
                  <a16:creationId xmlns:a16="http://schemas.microsoft.com/office/drawing/2014/main" id="{E9E5A68E-DEBE-E723-F567-B2224A37E14E}"/>
                </a:ext>
              </a:extLst>
            </p:cNvPr>
            <p:cNvSpPr/>
            <p:nvPr/>
          </p:nvSpPr>
          <p:spPr>
            <a:xfrm>
              <a:off x="2273250" y="1694572"/>
              <a:ext cx="2373922" cy="2803300"/>
            </a:xfrm>
            <a:custGeom>
              <a:avLst/>
              <a:gdLst/>
              <a:ahLst/>
              <a:cxnLst/>
              <a:rect l="l" t="t" r="r" b="b"/>
              <a:pathLst>
                <a:path w="2373922" h="2803300" extrusionOk="0">
                  <a:moveTo>
                    <a:pt x="1049822" y="145"/>
                  </a:moveTo>
                  <a:cubicBezTo>
                    <a:pt x="1143845" y="-4724"/>
                    <a:pt x="1268997" y="113723"/>
                    <a:pt x="1317525" y="265693"/>
                  </a:cubicBezTo>
                  <a:cubicBezTo>
                    <a:pt x="1403343" y="619184"/>
                    <a:pt x="814876" y="1156571"/>
                    <a:pt x="1225576" y="1179047"/>
                  </a:cubicBezTo>
                  <a:cubicBezTo>
                    <a:pt x="1515724" y="1150441"/>
                    <a:pt x="1671014" y="1121835"/>
                    <a:pt x="1985680" y="1111618"/>
                  </a:cubicBezTo>
                  <a:cubicBezTo>
                    <a:pt x="2271741" y="1115705"/>
                    <a:pt x="2318736" y="1297558"/>
                    <a:pt x="2175707" y="1491671"/>
                  </a:cubicBezTo>
                  <a:cubicBezTo>
                    <a:pt x="2355516" y="1501888"/>
                    <a:pt x="2504676" y="1781820"/>
                    <a:pt x="2194096" y="1896244"/>
                  </a:cubicBezTo>
                  <a:cubicBezTo>
                    <a:pt x="2490372" y="2080140"/>
                    <a:pt x="2320780" y="2313076"/>
                    <a:pt x="2151187" y="2355986"/>
                  </a:cubicBezTo>
                  <a:cubicBezTo>
                    <a:pt x="2294217" y="2484713"/>
                    <a:pt x="2277871" y="2582791"/>
                    <a:pt x="2132798" y="2662480"/>
                  </a:cubicBezTo>
                  <a:cubicBezTo>
                    <a:pt x="1810980" y="2795294"/>
                    <a:pt x="979361" y="2887242"/>
                    <a:pt x="508383" y="2686999"/>
                  </a:cubicBezTo>
                  <a:cubicBezTo>
                    <a:pt x="340618" y="2629554"/>
                    <a:pt x="218316" y="2570024"/>
                    <a:pt x="99892" y="2541486"/>
                  </a:cubicBezTo>
                  <a:lnTo>
                    <a:pt x="0" y="2527191"/>
                  </a:lnTo>
                  <a:lnTo>
                    <a:pt x="0" y="1492941"/>
                  </a:lnTo>
                  <a:lnTo>
                    <a:pt x="15103" y="1488772"/>
                  </a:lnTo>
                  <a:cubicBezTo>
                    <a:pt x="28041" y="1483858"/>
                    <a:pt x="42965" y="1476900"/>
                    <a:pt x="60902" y="1467152"/>
                  </a:cubicBezTo>
                  <a:cubicBezTo>
                    <a:pt x="105854" y="1354770"/>
                    <a:pt x="162045" y="1261800"/>
                    <a:pt x="299966" y="1136138"/>
                  </a:cubicBezTo>
                  <a:cubicBezTo>
                    <a:pt x="512469" y="811254"/>
                    <a:pt x="865958" y="645747"/>
                    <a:pt x="937472" y="161485"/>
                  </a:cubicBezTo>
                  <a:cubicBezTo>
                    <a:pt x="948200" y="50382"/>
                    <a:pt x="993408" y="3067"/>
                    <a:pt x="1049822" y="145"/>
                  </a:cubicBezTo>
                  <a:close/>
                </a:path>
              </a:pathLst>
            </a:custGeom>
            <a:solidFill>
              <a:schemeClr val="lt1"/>
            </a:solidFill>
            <a:ln w="19050" cap="flat" cmpd="sng">
              <a:solidFill>
                <a:srgbClr val="FF617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FFFFFF"/>
                </a:solidFill>
                <a:effectLst/>
                <a:uLnTx/>
                <a:uFillTx/>
                <a:latin typeface="Arial"/>
                <a:ea typeface="Arial"/>
                <a:cs typeface="Arial"/>
                <a:sym typeface="Arial"/>
              </a:endParaRPr>
            </a:p>
          </p:txBody>
        </p:sp>
      </p:grpSp>
      <p:pic>
        <p:nvPicPr>
          <p:cNvPr id="219" name="Google Shape;5547;p40">
            <a:extLst>
              <a:ext uri="{FF2B5EF4-FFF2-40B4-BE49-F238E27FC236}">
                <a16:creationId xmlns:a16="http://schemas.microsoft.com/office/drawing/2014/main" id="{9F3F124E-6C69-AB3B-EC08-E4C5427D96EC}"/>
              </a:ext>
            </a:extLst>
          </p:cNvPr>
          <p:cNvPicPr preferRelativeResize="0"/>
          <p:nvPr/>
        </p:nvPicPr>
        <p:blipFill rotWithShape="1">
          <a:blip r:embed="rId14">
            <a:alphaModFix/>
          </a:blip>
          <a:srcRect/>
          <a:stretch/>
        </p:blipFill>
        <p:spPr>
          <a:xfrm>
            <a:off x="7401251" y="3588914"/>
            <a:ext cx="521510" cy="521510"/>
          </a:xfrm>
          <a:prstGeom prst="rect">
            <a:avLst/>
          </a:prstGeom>
          <a:noFill/>
          <a:ln>
            <a:noFill/>
          </a:ln>
        </p:spPr>
      </p:pic>
      <p:sp>
        <p:nvSpPr>
          <p:cNvPr id="220" name="Callout: Line 219">
            <a:extLst>
              <a:ext uri="{FF2B5EF4-FFF2-40B4-BE49-F238E27FC236}">
                <a16:creationId xmlns:a16="http://schemas.microsoft.com/office/drawing/2014/main" id="{F92C803B-9EEB-75F8-C64C-BFAE64E0B699}"/>
              </a:ext>
            </a:extLst>
          </p:cNvPr>
          <p:cNvSpPr/>
          <p:nvPr/>
        </p:nvSpPr>
        <p:spPr>
          <a:xfrm>
            <a:off x="783190" y="1893200"/>
            <a:ext cx="1482906" cy="639070"/>
          </a:xfrm>
          <a:prstGeom prst="borderCallout1">
            <a:avLst>
              <a:gd name="adj1" fmla="val 96744"/>
              <a:gd name="adj2" fmla="val 139513"/>
              <a:gd name="adj3" fmla="val 39338"/>
              <a:gd name="adj4" fmla="val 992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21" name="Callout: Line 220">
            <a:extLst>
              <a:ext uri="{FF2B5EF4-FFF2-40B4-BE49-F238E27FC236}">
                <a16:creationId xmlns:a16="http://schemas.microsoft.com/office/drawing/2014/main" id="{1AD2D879-8CB4-98DF-DD47-5DB91627FAD2}"/>
              </a:ext>
            </a:extLst>
          </p:cNvPr>
          <p:cNvSpPr/>
          <p:nvPr/>
        </p:nvSpPr>
        <p:spPr>
          <a:xfrm>
            <a:off x="7292741" y="1918456"/>
            <a:ext cx="1791970" cy="675644"/>
          </a:xfrm>
          <a:prstGeom prst="borderCallout1">
            <a:avLst>
              <a:gd name="adj1" fmla="val 247818"/>
              <a:gd name="adj2" fmla="val -80758"/>
              <a:gd name="adj3" fmla="val 51750"/>
              <a:gd name="adj4" fmla="val 51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22" name="Callout: Line 221">
            <a:extLst>
              <a:ext uri="{FF2B5EF4-FFF2-40B4-BE49-F238E27FC236}">
                <a16:creationId xmlns:a16="http://schemas.microsoft.com/office/drawing/2014/main" id="{5A59897C-2233-7AD2-BE57-8156894986D5}"/>
              </a:ext>
            </a:extLst>
          </p:cNvPr>
          <p:cNvSpPr/>
          <p:nvPr/>
        </p:nvSpPr>
        <p:spPr>
          <a:xfrm>
            <a:off x="7355161" y="5951287"/>
            <a:ext cx="1708844" cy="655217"/>
          </a:xfrm>
          <a:prstGeom prst="borderCallout1">
            <a:avLst>
              <a:gd name="adj1" fmla="val -48211"/>
              <a:gd name="adj2" fmla="val -6421"/>
              <a:gd name="adj3" fmla="val 51750"/>
              <a:gd name="adj4" fmla="val 51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23" name="Callout: Line 222">
            <a:extLst>
              <a:ext uri="{FF2B5EF4-FFF2-40B4-BE49-F238E27FC236}">
                <a16:creationId xmlns:a16="http://schemas.microsoft.com/office/drawing/2014/main" id="{A7673B0E-5F2D-FC1D-EFDE-D00B2359E592}"/>
              </a:ext>
            </a:extLst>
          </p:cNvPr>
          <p:cNvSpPr/>
          <p:nvPr/>
        </p:nvSpPr>
        <p:spPr>
          <a:xfrm>
            <a:off x="841298" y="4885709"/>
            <a:ext cx="1482906" cy="644100"/>
          </a:xfrm>
          <a:prstGeom prst="borderCallout1">
            <a:avLst>
              <a:gd name="adj1" fmla="val 69984"/>
              <a:gd name="adj2" fmla="val 156845"/>
              <a:gd name="adj3" fmla="val 43095"/>
              <a:gd name="adj4" fmla="val 1013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24" name="文本框 43">
            <a:extLst>
              <a:ext uri="{FF2B5EF4-FFF2-40B4-BE49-F238E27FC236}">
                <a16:creationId xmlns:a16="http://schemas.microsoft.com/office/drawing/2014/main" id="{8CA7AE5C-4ED2-4BA1-AACB-050F72213C7F}"/>
              </a:ext>
            </a:extLst>
          </p:cNvPr>
          <p:cNvSpPr txBox="1"/>
          <p:nvPr/>
        </p:nvSpPr>
        <p:spPr>
          <a:xfrm>
            <a:off x="802683" y="1964425"/>
            <a:ext cx="1443346"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altLang="zh-CN" sz="15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AI Agent Box @Home</a:t>
            </a:r>
          </a:p>
        </p:txBody>
      </p:sp>
      <p:sp>
        <p:nvSpPr>
          <p:cNvPr id="225" name="TextBox 224">
            <a:extLst>
              <a:ext uri="{FF2B5EF4-FFF2-40B4-BE49-F238E27FC236}">
                <a16:creationId xmlns:a16="http://schemas.microsoft.com/office/drawing/2014/main" id="{BFEEB7A3-1F20-6D7B-F0E8-5B7F357F2D8C}"/>
              </a:ext>
            </a:extLst>
          </p:cNvPr>
          <p:cNvSpPr txBox="1"/>
          <p:nvPr/>
        </p:nvSpPr>
        <p:spPr>
          <a:xfrm flipH="1">
            <a:off x="2682308" y="2559555"/>
            <a:ext cx="169464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srgbClr val="FFFFFF"/>
                </a:solidFill>
                <a:effectLst/>
                <a:highlight>
                  <a:srgbClr val="000000"/>
                </a:highlight>
                <a:uLnTx/>
                <a:uFillTx/>
                <a:latin typeface="Arial"/>
                <a:ea typeface="+mn-ea"/>
                <a:cs typeface="+mn-cs"/>
              </a:rPr>
              <a:t>Property Management </a:t>
            </a:r>
          </a:p>
        </p:txBody>
      </p:sp>
      <p:sp>
        <p:nvSpPr>
          <p:cNvPr id="226" name="TextBox 225">
            <a:extLst>
              <a:ext uri="{FF2B5EF4-FFF2-40B4-BE49-F238E27FC236}">
                <a16:creationId xmlns:a16="http://schemas.microsoft.com/office/drawing/2014/main" id="{F5F649CA-C854-326A-1979-76BFC6E41065}"/>
              </a:ext>
            </a:extLst>
          </p:cNvPr>
          <p:cNvSpPr txBox="1"/>
          <p:nvPr/>
        </p:nvSpPr>
        <p:spPr>
          <a:xfrm flipH="1">
            <a:off x="4539760" y="3786049"/>
            <a:ext cx="199782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srgbClr val="FFFFFF"/>
                </a:solidFill>
                <a:effectLst/>
                <a:highlight>
                  <a:srgbClr val="000000"/>
                </a:highlight>
                <a:uLnTx/>
                <a:uFillTx/>
                <a:latin typeface="Arial"/>
                <a:ea typeface="+mn-ea"/>
                <a:cs typeface="+mn-cs"/>
              </a:rPr>
              <a:t>Communication</a:t>
            </a:r>
          </a:p>
        </p:txBody>
      </p:sp>
      <p:sp>
        <p:nvSpPr>
          <p:cNvPr id="227" name="TextBox 226">
            <a:extLst>
              <a:ext uri="{FF2B5EF4-FFF2-40B4-BE49-F238E27FC236}">
                <a16:creationId xmlns:a16="http://schemas.microsoft.com/office/drawing/2014/main" id="{24A9C0BA-F20F-5264-BAFE-EEA7AA624D00}"/>
              </a:ext>
            </a:extLst>
          </p:cNvPr>
          <p:cNvSpPr txBox="1"/>
          <p:nvPr/>
        </p:nvSpPr>
        <p:spPr>
          <a:xfrm flipH="1">
            <a:off x="7022710" y="3563499"/>
            <a:ext cx="128256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HK" b="1" dirty="0">
                <a:solidFill>
                  <a:srgbClr val="FFFFFF"/>
                </a:solidFill>
                <a:highlight>
                  <a:srgbClr val="000000"/>
                </a:highlight>
                <a:latin typeface="Arial"/>
              </a:rPr>
              <a:t>Made in China</a:t>
            </a:r>
            <a:endParaRPr kumimoji="0" lang="en-HK" sz="1800" b="1" i="0" u="none" strike="noStrike" kern="1200" cap="none" spc="0" normalizeH="0" baseline="0" noProof="0" dirty="0">
              <a:ln>
                <a:noFill/>
              </a:ln>
              <a:solidFill>
                <a:srgbClr val="FFFFFF"/>
              </a:solidFill>
              <a:effectLst/>
              <a:highlight>
                <a:srgbClr val="000000"/>
              </a:highlight>
              <a:uLnTx/>
              <a:uFillTx/>
              <a:latin typeface="Arial"/>
              <a:ea typeface="+mn-ea"/>
              <a:cs typeface="+mn-cs"/>
            </a:endParaRPr>
          </a:p>
        </p:txBody>
      </p:sp>
      <p:sp>
        <p:nvSpPr>
          <p:cNvPr id="228" name="TextBox 227">
            <a:extLst>
              <a:ext uri="{FF2B5EF4-FFF2-40B4-BE49-F238E27FC236}">
                <a16:creationId xmlns:a16="http://schemas.microsoft.com/office/drawing/2014/main" id="{95D4719B-EBD2-7F07-69E2-18335C297164}"/>
              </a:ext>
            </a:extLst>
          </p:cNvPr>
          <p:cNvSpPr txBox="1"/>
          <p:nvPr/>
        </p:nvSpPr>
        <p:spPr>
          <a:xfrm flipH="1">
            <a:off x="6677146" y="5177513"/>
            <a:ext cx="199782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HK" b="1" dirty="0">
                <a:solidFill>
                  <a:srgbClr val="FFFFFF"/>
                </a:solidFill>
                <a:highlight>
                  <a:srgbClr val="000000"/>
                </a:highlight>
                <a:latin typeface="Arial"/>
              </a:rPr>
              <a:t>Exchange/Bank</a:t>
            </a:r>
            <a:endParaRPr kumimoji="0" lang="en-HK" sz="1800" b="1" i="0" u="none" strike="noStrike" kern="1200" cap="none" spc="0" normalizeH="0" baseline="0" noProof="0" dirty="0">
              <a:ln>
                <a:noFill/>
              </a:ln>
              <a:solidFill>
                <a:srgbClr val="FFFFFF"/>
              </a:solidFill>
              <a:effectLst/>
              <a:highlight>
                <a:srgbClr val="000000"/>
              </a:highlight>
              <a:uLnTx/>
              <a:uFillTx/>
              <a:latin typeface="Arial"/>
              <a:ea typeface="+mn-ea"/>
              <a:cs typeface="+mn-cs"/>
            </a:endParaRPr>
          </a:p>
        </p:txBody>
      </p:sp>
      <p:sp>
        <p:nvSpPr>
          <p:cNvPr id="229" name="TextBox 228">
            <a:extLst>
              <a:ext uri="{FF2B5EF4-FFF2-40B4-BE49-F238E27FC236}">
                <a16:creationId xmlns:a16="http://schemas.microsoft.com/office/drawing/2014/main" id="{53AE20C8-EEEB-5589-D8A8-3F0B94B154EE}"/>
              </a:ext>
            </a:extLst>
          </p:cNvPr>
          <p:cNvSpPr txBox="1"/>
          <p:nvPr/>
        </p:nvSpPr>
        <p:spPr>
          <a:xfrm flipH="1">
            <a:off x="3505700" y="4570536"/>
            <a:ext cx="199782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srgbClr val="FFFFFF"/>
                </a:solidFill>
                <a:effectLst/>
                <a:highlight>
                  <a:srgbClr val="000000"/>
                </a:highlight>
                <a:uLnTx/>
                <a:uFillTx/>
                <a:latin typeface="Arial"/>
                <a:ea typeface="+mn-ea"/>
                <a:cs typeface="+mn-cs"/>
              </a:rPr>
              <a:t>Shopping Mall</a:t>
            </a:r>
          </a:p>
        </p:txBody>
      </p:sp>
      <p:sp>
        <p:nvSpPr>
          <p:cNvPr id="230" name="TextBox 229">
            <a:extLst>
              <a:ext uri="{FF2B5EF4-FFF2-40B4-BE49-F238E27FC236}">
                <a16:creationId xmlns:a16="http://schemas.microsoft.com/office/drawing/2014/main" id="{1D13A6F3-CEEC-FABE-38A4-FCE8A0F7083C}"/>
              </a:ext>
            </a:extLst>
          </p:cNvPr>
          <p:cNvSpPr txBox="1"/>
          <p:nvPr/>
        </p:nvSpPr>
        <p:spPr>
          <a:xfrm flipH="1">
            <a:off x="2482678" y="5311598"/>
            <a:ext cx="199782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srgbClr val="FFFFFF"/>
                </a:solidFill>
                <a:effectLst/>
                <a:highlight>
                  <a:srgbClr val="000000"/>
                </a:highlight>
                <a:uLnTx/>
                <a:uFillTx/>
                <a:latin typeface="Arial"/>
                <a:ea typeface="+mn-ea"/>
                <a:cs typeface="+mn-cs"/>
              </a:rPr>
              <a:t>Entertainment</a:t>
            </a:r>
          </a:p>
        </p:txBody>
      </p:sp>
      <p:sp>
        <p:nvSpPr>
          <p:cNvPr id="231" name="文本框 43">
            <a:extLst>
              <a:ext uri="{FF2B5EF4-FFF2-40B4-BE49-F238E27FC236}">
                <a16:creationId xmlns:a16="http://schemas.microsoft.com/office/drawing/2014/main" id="{911BCB1E-1166-8366-910F-DDF96D89784D}"/>
              </a:ext>
            </a:extLst>
          </p:cNvPr>
          <p:cNvSpPr txBox="1"/>
          <p:nvPr/>
        </p:nvSpPr>
        <p:spPr>
          <a:xfrm>
            <a:off x="857841" y="4969529"/>
            <a:ext cx="1462702"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lang="en-US" altLang="zh-CN" sz="15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SME/Industry</a:t>
            </a:r>
            <a:r>
              <a:rPr kumimoji="0" lang="en-US" altLang="zh-CN" sz="15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@Edge</a:t>
            </a:r>
          </a:p>
        </p:txBody>
      </p:sp>
      <p:sp>
        <p:nvSpPr>
          <p:cNvPr id="232" name="文本框 43">
            <a:extLst>
              <a:ext uri="{FF2B5EF4-FFF2-40B4-BE49-F238E27FC236}">
                <a16:creationId xmlns:a16="http://schemas.microsoft.com/office/drawing/2014/main" id="{989E5967-D43E-E3DF-FFDE-9F1780B98DF8}"/>
              </a:ext>
            </a:extLst>
          </p:cNvPr>
          <p:cNvSpPr txBox="1"/>
          <p:nvPr/>
        </p:nvSpPr>
        <p:spPr>
          <a:xfrm>
            <a:off x="7290338" y="1993674"/>
            <a:ext cx="1791970"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lang="en-US" altLang="zh-CN" sz="15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telecom/mobile</a:t>
            </a:r>
            <a:r>
              <a:rPr kumimoji="0" lang="en-US" altLang="zh-CN" sz="15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@Cloud</a:t>
            </a:r>
          </a:p>
        </p:txBody>
      </p:sp>
      <p:sp>
        <p:nvSpPr>
          <p:cNvPr id="233" name="文本框 43">
            <a:extLst>
              <a:ext uri="{FF2B5EF4-FFF2-40B4-BE49-F238E27FC236}">
                <a16:creationId xmlns:a16="http://schemas.microsoft.com/office/drawing/2014/main" id="{63D5382B-68A5-9DA0-01F4-AFDACB62EFE2}"/>
              </a:ext>
            </a:extLst>
          </p:cNvPr>
          <p:cNvSpPr txBox="1"/>
          <p:nvPr/>
        </p:nvSpPr>
        <p:spPr>
          <a:xfrm>
            <a:off x="7355161" y="6044415"/>
            <a:ext cx="1755536"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lang="en-US" altLang="zh-CN" sz="15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Fin/SP/ISP/DC</a:t>
            </a:r>
            <a:r>
              <a:rPr kumimoji="0" lang="en-US" altLang="zh-CN" sz="15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@Business</a:t>
            </a:r>
          </a:p>
        </p:txBody>
      </p:sp>
      <p:grpSp>
        <p:nvGrpSpPr>
          <p:cNvPr id="234" name="Group 233">
            <a:extLst>
              <a:ext uri="{FF2B5EF4-FFF2-40B4-BE49-F238E27FC236}">
                <a16:creationId xmlns:a16="http://schemas.microsoft.com/office/drawing/2014/main" id="{E03CB440-654B-0104-668F-39B3CEC1D3B5}"/>
              </a:ext>
            </a:extLst>
          </p:cNvPr>
          <p:cNvGrpSpPr/>
          <p:nvPr/>
        </p:nvGrpSpPr>
        <p:grpSpPr>
          <a:xfrm>
            <a:off x="8216795" y="2588891"/>
            <a:ext cx="1708844" cy="3138257"/>
            <a:chOff x="7957409" y="1750833"/>
            <a:chExt cx="2135012" cy="3838222"/>
          </a:xfrm>
        </p:grpSpPr>
        <p:cxnSp>
          <p:nvCxnSpPr>
            <p:cNvPr id="235" name="Straight Arrow Connector 234">
              <a:extLst>
                <a:ext uri="{FF2B5EF4-FFF2-40B4-BE49-F238E27FC236}">
                  <a16:creationId xmlns:a16="http://schemas.microsoft.com/office/drawing/2014/main" id="{6F3CE206-A2D3-915E-5719-B95C0AF6DB87}"/>
                </a:ext>
              </a:extLst>
            </p:cNvPr>
            <p:cNvCxnSpPr/>
            <p:nvPr/>
          </p:nvCxnSpPr>
          <p:spPr>
            <a:xfrm flipV="1">
              <a:off x="7957409" y="1750833"/>
              <a:ext cx="2135012" cy="1589616"/>
            </a:xfrm>
            <a:prstGeom prst="straightConnector1">
              <a:avLst/>
            </a:prstGeom>
            <a:noFill/>
            <a:ln w="762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6" name="Straight Arrow Connector 235">
              <a:extLst>
                <a:ext uri="{FF2B5EF4-FFF2-40B4-BE49-F238E27FC236}">
                  <a16:creationId xmlns:a16="http://schemas.microsoft.com/office/drawing/2014/main" id="{9FB203D7-9D33-7626-468D-6C803194805F}"/>
                </a:ext>
              </a:extLst>
            </p:cNvPr>
            <p:cNvCxnSpPr/>
            <p:nvPr/>
          </p:nvCxnSpPr>
          <p:spPr>
            <a:xfrm flipV="1">
              <a:off x="7957409" y="2837389"/>
              <a:ext cx="2135012" cy="503060"/>
            </a:xfrm>
            <a:prstGeom prst="straightConnector1">
              <a:avLst/>
            </a:prstGeom>
            <a:noFill/>
            <a:ln w="762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7" name="Straight Arrow Connector 236">
              <a:extLst>
                <a:ext uri="{FF2B5EF4-FFF2-40B4-BE49-F238E27FC236}">
                  <a16:creationId xmlns:a16="http://schemas.microsoft.com/office/drawing/2014/main" id="{C286FEA2-291C-57BC-7101-8B9807EBCCAE}"/>
                </a:ext>
              </a:extLst>
            </p:cNvPr>
            <p:cNvCxnSpPr/>
            <p:nvPr/>
          </p:nvCxnSpPr>
          <p:spPr>
            <a:xfrm>
              <a:off x="7957409" y="3340449"/>
              <a:ext cx="2135012" cy="879828"/>
            </a:xfrm>
            <a:prstGeom prst="straightConnector1">
              <a:avLst/>
            </a:prstGeom>
            <a:noFill/>
            <a:ln w="762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238" name="Straight Arrow Connector 237">
              <a:extLst>
                <a:ext uri="{FF2B5EF4-FFF2-40B4-BE49-F238E27FC236}">
                  <a16:creationId xmlns:a16="http://schemas.microsoft.com/office/drawing/2014/main" id="{B104EF32-7C53-26D4-DE1F-5C317F02BB2D}"/>
                </a:ext>
              </a:extLst>
            </p:cNvPr>
            <p:cNvCxnSpPr/>
            <p:nvPr/>
          </p:nvCxnSpPr>
          <p:spPr>
            <a:xfrm>
              <a:off x="7957409" y="3340449"/>
              <a:ext cx="2135012" cy="2248606"/>
            </a:xfrm>
            <a:prstGeom prst="straightConnector1">
              <a:avLst/>
            </a:prstGeom>
            <a:noFill/>
            <a:ln w="76200" cap="flat" cmpd="sng" algn="ctr">
              <a:solidFill>
                <a:srgbClr val="4F81BD"/>
              </a:solidFill>
              <a:prstDash val="solid"/>
              <a:tailEnd type="arrow"/>
            </a:ln>
            <a:effectLst>
              <a:outerShdw blurRad="40000" dist="20000" dir="5400000" rotWithShape="0">
                <a:srgbClr val="000000">
                  <a:alpha val="38000"/>
                </a:srgbClr>
              </a:outerShdw>
            </a:effectLst>
          </p:spPr>
        </p:cxnSp>
      </p:grpSp>
      <p:pic>
        <p:nvPicPr>
          <p:cNvPr id="239" name="Picture 238">
            <a:extLst>
              <a:ext uri="{FF2B5EF4-FFF2-40B4-BE49-F238E27FC236}">
                <a16:creationId xmlns:a16="http://schemas.microsoft.com/office/drawing/2014/main" id="{7C5BEB6E-3962-FA34-91AE-86E49494FC48}"/>
              </a:ext>
            </a:extLst>
          </p:cNvPr>
          <p:cNvPicPr>
            <a:picLocks noChangeAspect="1"/>
          </p:cNvPicPr>
          <p:nvPr/>
        </p:nvPicPr>
        <p:blipFill>
          <a:blip r:embed="rId15"/>
          <a:stretch>
            <a:fillRect/>
          </a:stretch>
        </p:blipFill>
        <p:spPr>
          <a:xfrm>
            <a:off x="8186864" y="3574596"/>
            <a:ext cx="782008" cy="630652"/>
          </a:xfrm>
          <a:prstGeom prst="rect">
            <a:avLst/>
          </a:prstGeom>
        </p:spPr>
      </p:pic>
      <p:sp>
        <p:nvSpPr>
          <p:cNvPr id="240" name="TextBox 239">
            <a:extLst>
              <a:ext uri="{FF2B5EF4-FFF2-40B4-BE49-F238E27FC236}">
                <a16:creationId xmlns:a16="http://schemas.microsoft.com/office/drawing/2014/main" id="{1ACD1AA2-2776-18F5-528E-2519950AC9AC}"/>
              </a:ext>
            </a:extLst>
          </p:cNvPr>
          <p:cNvSpPr txBox="1"/>
          <p:nvPr/>
        </p:nvSpPr>
        <p:spPr>
          <a:xfrm>
            <a:off x="8335643" y="3821424"/>
            <a:ext cx="569387" cy="369332"/>
          </a:xfrm>
          <a:prstGeom prst="rect">
            <a:avLst/>
          </a:prstGeom>
          <a:noFill/>
        </p:spPr>
        <p:txBody>
          <a:bodyPr wrap="none" rtlCol="0">
            <a:spAutoFit/>
          </a:bodyPr>
          <a:lstStyle/>
          <a:p>
            <a:r>
              <a:rPr lang="en-US" b="1" dirty="0">
                <a:solidFill>
                  <a:schemeClr val="accent1">
                    <a:lumMod val="20000"/>
                    <a:lumOff val="80000"/>
                  </a:schemeClr>
                </a:solidFill>
              </a:rPr>
              <a:t>API</a:t>
            </a:r>
          </a:p>
        </p:txBody>
      </p:sp>
      <p:grpSp>
        <p:nvGrpSpPr>
          <p:cNvPr id="241" name="群組 39">
            <a:extLst>
              <a:ext uri="{FF2B5EF4-FFF2-40B4-BE49-F238E27FC236}">
                <a16:creationId xmlns:a16="http://schemas.microsoft.com/office/drawing/2014/main" id="{A2E7377E-931E-F473-6C7D-F2ED74D7648E}"/>
              </a:ext>
            </a:extLst>
          </p:cNvPr>
          <p:cNvGrpSpPr/>
          <p:nvPr/>
        </p:nvGrpSpPr>
        <p:grpSpPr>
          <a:xfrm>
            <a:off x="9987527" y="1350607"/>
            <a:ext cx="691511" cy="1220100"/>
            <a:chOff x="0" y="0"/>
            <a:chExt cx="988575" cy="1908008"/>
          </a:xfrm>
        </p:grpSpPr>
        <p:pic>
          <p:nvPicPr>
            <p:cNvPr id="242" name="图片 69" descr="图片 69">
              <a:extLst>
                <a:ext uri="{FF2B5EF4-FFF2-40B4-BE49-F238E27FC236}">
                  <a16:creationId xmlns:a16="http://schemas.microsoft.com/office/drawing/2014/main" id="{73B1BC46-DE98-FE12-BD25-9D5C40EFF6FA}"/>
                </a:ext>
              </a:extLst>
            </p:cNvPr>
            <p:cNvPicPr>
              <a:picLocks/>
            </p:cNvPicPr>
            <p:nvPr/>
          </p:nvPicPr>
          <p:blipFill>
            <a:blip r:embed="rId16"/>
            <a:stretch>
              <a:fillRect/>
            </a:stretch>
          </p:blipFill>
          <p:spPr>
            <a:xfrm>
              <a:off x="0" y="0"/>
              <a:ext cx="988576" cy="1908009"/>
            </a:xfrm>
            <a:prstGeom prst="rect">
              <a:avLst/>
            </a:prstGeom>
            <a:ln w="12700" cap="flat">
              <a:noFill/>
              <a:miter lim="400000"/>
            </a:ln>
            <a:effectLst/>
          </p:spPr>
        </p:pic>
        <p:pic>
          <p:nvPicPr>
            <p:cNvPr id="243" name="圖片 42" descr="圖片 42">
              <a:extLst>
                <a:ext uri="{FF2B5EF4-FFF2-40B4-BE49-F238E27FC236}">
                  <a16:creationId xmlns:a16="http://schemas.microsoft.com/office/drawing/2014/main" id="{0F0B25CE-3B79-FB5E-3D6C-4B35414E710F}"/>
                </a:ext>
              </a:extLst>
            </p:cNvPr>
            <p:cNvPicPr>
              <a:picLocks/>
            </p:cNvPicPr>
            <p:nvPr/>
          </p:nvPicPr>
          <p:blipFill>
            <a:blip r:embed="rId17"/>
            <a:srcRect/>
            <a:stretch>
              <a:fillRect/>
            </a:stretch>
          </p:blipFill>
          <p:spPr>
            <a:xfrm>
              <a:off x="46287" y="62067"/>
              <a:ext cx="899207" cy="1817550"/>
            </a:xfrm>
            <a:custGeom>
              <a:avLst/>
              <a:gdLst/>
              <a:ahLst/>
              <a:cxnLst>
                <a:cxn ang="0">
                  <a:pos x="wd2" y="hd2"/>
                </a:cxn>
                <a:cxn ang="5400000">
                  <a:pos x="wd2" y="hd2"/>
                </a:cxn>
                <a:cxn ang="10800000">
                  <a:pos x="wd2" y="hd2"/>
                </a:cxn>
                <a:cxn ang="16200000">
                  <a:pos x="wd2" y="hd2"/>
                </a:cxn>
              </a:cxnLst>
              <a:rect l="0" t="0" r="r" b="b"/>
              <a:pathLst>
                <a:path w="21600" h="21600" extrusionOk="0">
                  <a:moveTo>
                    <a:pt x="3603" y="0"/>
                  </a:moveTo>
                  <a:cubicBezTo>
                    <a:pt x="1615" y="0"/>
                    <a:pt x="0" y="892"/>
                    <a:pt x="0" y="1990"/>
                  </a:cubicBezTo>
                  <a:lnTo>
                    <a:pt x="0" y="19610"/>
                  </a:lnTo>
                  <a:cubicBezTo>
                    <a:pt x="0" y="20708"/>
                    <a:pt x="1615" y="21600"/>
                    <a:pt x="3603" y="21600"/>
                  </a:cubicBezTo>
                  <a:lnTo>
                    <a:pt x="17997" y="21600"/>
                  </a:lnTo>
                  <a:cubicBezTo>
                    <a:pt x="19985" y="21600"/>
                    <a:pt x="21600" y="20708"/>
                    <a:pt x="21600" y="19610"/>
                  </a:cubicBezTo>
                  <a:lnTo>
                    <a:pt x="21600" y="1990"/>
                  </a:lnTo>
                  <a:cubicBezTo>
                    <a:pt x="21600" y="892"/>
                    <a:pt x="19985" y="0"/>
                    <a:pt x="17997" y="0"/>
                  </a:cubicBezTo>
                  <a:lnTo>
                    <a:pt x="3603" y="0"/>
                  </a:lnTo>
                  <a:close/>
                </a:path>
              </a:pathLst>
            </a:custGeom>
            <a:ln w="12700" cap="flat">
              <a:noFill/>
              <a:miter lim="400000"/>
            </a:ln>
            <a:effectLst>
              <a:outerShdw blurRad="76200" dist="38100" dir="7800000" rotWithShape="0">
                <a:srgbClr val="000000">
                  <a:alpha val="40000"/>
                </a:srgbClr>
              </a:outerShdw>
            </a:effectLst>
          </p:spPr>
        </p:pic>
      </p:grpSp>
      <p:pic>
        <p:nvPicPr>
          <p:cNvPr id="244" name="Picture 2">
            <a:extLst>
              <a:ext uri="{FF2B5EF4-FFF2-40B4-BE49-F238E27FC236}">
                <a16:creationId xmlns:a16="http://schemas.microsoft.com/office/drawing/2014/main" id="{D136A579-2F66-C30B-FD8E-7D32D2D0222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78520" y="3051305"/>
            <a:ext cx="795637" cy="909299"/>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4" descr="群晖Synology DS224+网络存储服务器nas家用双盘位企业私有云盘公司办公阵列柜硬盘盒文件共享手机电脑扩容-Taobao Singapore">
            <a:extLst>
              <a:ext uri="{FF2B5EF4-FFF2-40B4-BE49-F238E27FC236}">
                <a16:creationId xmlns:a16="http://schemas.microsoft.com/office/drawing/2014/main" id="{414CCD35-9F69-C973-CB9F-69C480CA908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23446" y="4427887"/>
            <a:ext cx="991772" cy="991772"/>
          </a:xfrm>
          <a:prstGeom prst="rect">
            <a:avLst/>
          </a:prstGeom>
          <a:noFill/>
          <a:extLst>
            <a:ext uri="{909E8E84-426E-40DD-AFC4-6F175D3DCCD1}">
              <a14:hiddenFill xmlns:a14="http://schemas.microsoft.com/office/drawing/2010/main">
                <a:solidFill>
                  <a:srgbClr val="FFFFFF"/>
                </a:solidFill>
              </a14:hiddenFill>
            </a:ext>
          </a:extLst>
        </p:spPr>
      </p:pic>
      <p:grpSp>
        <p:nvGrpSpPr>
          <p:cNvPr id="246" name="Group 245">
            <a:extLst>
              <a:ext uri="{FF2B5EF4-FFF2-40B4-BE49-F238E27FC236}">
                <a16:creationId xmlns:a16="http://schemas.microsoft.com/office/drawing/2014/main" id="{34E814D8-FE43-F694-D1B7-142857BFB939}"/>
              </a:ext>
            </a:extLst>
          </p:cNvPr>
          <p:cNvGrpSpPr/>
          <p:nvPr/>
        </p:nvGrpSpPr>
        <p:grpSpPr>
          <a:xfrm>
            <a:off x="9976381" y="5663752"/>
            <a:ext cx="919500" cy="784709"/>
            <a:chOff x="10303628" y="5270364"/>
            <a:chExt cx="1720445" cy="1409745"/>
          </a:xfrm>
        </p:grpSpPr>
        <p:pic>
          <p:nvPicPr>
            <p:cNvPr id="247" name="Picture 246">
              <a:extLst>
                <a:ext uri="{FF2B5EF4-FFF2-40B4-BE49-F238E27FC236}">
                  <a16:creationId xmlns:a16="http://schemas.microsoft.com/office/drawing/2014/main" id="{0FC09B72-22CA-1B41-A344-EF0149DA57DE}"/>
                </a:ext>
              </a:extLst>
            </p:cNvPr>
            <p:cNvPicPr>
              <a:picLocks noChangeAspect="1"/>
            </p:cNvPicPr>
            <p:nvPr/>
          </p:nvPicPr>
          <p:blipFill>
            <a:blip r:embed="rId20"/>
            <a:stretch>
              <a:fillRect/>
            </a:stretch>
          </p:blipFill>
          <p:spPr>
            <a:xfrm>
              <a:off x="10405240" y="5372590"/>
              <a:ext cx="1618833" cy="1307519"/>
            </a:xfrm>
            <a:prstGeom prst="rect">
              <a:avLst/>
            </a:prstGeom>
          </p:spPr>
        </p:pic>
        <p:pic>
          <p:nvPicPr>
            <p:cNvPr id="248" name="Picture 247">
              <a:extLst>
                <a:ext uri="{FF2B5EF4-FFF2-40B4-BE49-F238E27FC236}">
                  <a16:creationId xmlns:a16="http://schemas.microsoft.com/office/drawing/2014/main" id="{6A003BEF-84FF-40CC-A1C3-2CF59E501FC3}"/>
                </a:ext>
              </a:extLst>
            </p:cNvPr>
            <p:cNvPicPr>
              <a:picLocks noChangeAspect="1"/>
            </p:cNvPicPr>
            <p:nvPr/>
          </p:nvPicPr>
          <p:blipFill>
            <a:blip r:embed="rId21"/>
            <a:stretch>
              <a:fillRect/>
            </a:stretch>
          </p:blipFill>
          <p:spPr>
            <a:xfrm>
              <a:off x="10303628" y="5270364"/>
              <a:ext cx="438211" cy="209579"/>
            </a:xfrm>
            <a:prstGeom prst="rect">
              <a:avLst/>
            </a:prstGeom>
          </p:spPr>
        </p:pic>
      </p:grpSp>
      <p:pic>
        <p:nvPicPr>
          <p:cNvPr id="249" name="Picture 2" descr="EFTPOS Terminals">
            <a:extLst>
              <a:ext uri="{FF2B5EF4-FFF2-40B4-BE49-F238E27FC236}">
                <a16:creationId xmlns:a16="http://schemas.microsoft.com/office/drawing/2014/main" id="{FCC31120-7481-A127-0431-74B62DBF870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74157" y="3107377"/>
            <a:ext cx="871537" cy="1309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44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564"/>
        <p:cNvGrpSpPr/>
        <p:nvPr/>
      </p:nvGrpSpPr>
      <p:grpSpPr>
        <a:xfrm>
          <a:off x="0" y="0"/>
          <a:ext cx="0" cy="0"/>
          <a:chOff x="0" y="0"/>
          <a:chExt cx="0" cy="0"/>
        </a:xfrm>
      </p:grpSpPr>
      <p:sp>
        <p:nvSpPr>
          <p:cNvPr id="8" name="文本框 7"/>
          <p:cNvSpPr txBox="1"/>
          <p:nvPr/>
        </p:nvSpPr>
        <p:spPr>
          <a:xfrm>
            <a:off x="365376" y="264964"/>
            <a:ext cx="11576243"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32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rPr>
              <a:t>Web3.0HK API for </a:t>
            </a:r>
            <a:r>
              <a:rPr lang="en-US" altLang="zh-CN" sz="3200" b="1" kern="0" dirty="0">
                <a:solidFill>
                  <a:srgbClr val="000000"/>
                </a:solidFill>
                <a:latin typeface="华文中宋" panose="02010600040101010101" pitchFamily="2" charset="-122"/>
                <a:ea typeface="华文中宋" panose="02010600040101010101" pitchFamily="2" charset="-122"/>
                <a:cs typeface="PingFang TC Semibold" panose="020B0400000000000000" charset="-122"/>
                <a:sym typeface="+mn-ea"/>
              </a:rPr>
              <a:t>Data Asset</a:t>
            </a:r>
            <a:endParaRPr kumimoji="0" lang="zh-CN" altLang="en-US" sz="32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PingFang TC Semibold" panose="020B0400000000000000" charset="-122"/>
              <a:sym typeface="+mn-ea"/>
            </a:endParaRPr>
          </a:p>
        </p:txBody>
      </p:sp>
      <p:sp>
        <p:nvSpPr>
          <p:cNvPr id="9" name="矩形 8"/>
          <p:cNvSpPr/>
          <p:nvPr/>
        </p:nvSpPr>
        <p:spPr>
          <a:xfrm>
            <a:off x="0" y="346500"/>
            <a:ext cx="294640" cy="485987"/>
          </a:xfrm>
          <a:prstGeom prst="rect">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zh-CN" altLang="en-US" sz="1867" b="0" i="0" u="none" strike="noStrike" kern="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sym typeface="Arial" panose="020B0604020202020204"/>
            </a:endParaRPr>
          </a:p>
        </p:txBody>
      </p:sp>
      <p:grpSp>
        <p:nvGrpSpPr>
          <p:cNvPr id="2" name="Group 1">
            <a:extLst>
              <a:ext uri="{FF2B5EF4-FFF2-40B4-BE49-F238E27FC236}">
                <a16:creationId xmlns:a16="http://schemas.microsoft.com/office/drawing/2014/main" id="{BA4CCB4F-4F74-B40D-7C48-6000A28754F7}"/>
              </a:ext>
            </a:extLst>
          </p:cNvPr>
          <p:cNvGrpSpPr/>
          <p:nvPr/>
        </p:nvGrpSpPr>
        <p:grpSpPr>
          <a:xfrm>
            <a:off x="267050" y="957759"/>
            <a:ext cx="11778412" cy="5131097"/>
            <a:chOff x="358493" y="957759"/>
            <a:chExt cx="11778412" cy="5131097"/>
          </a:xfrm>
        </p:grpSpPr>
        <p:grpSp>
          <p:nvGrpSpPr>
            <p:cNvPr id="4" name="Group 3">
              <a:extLst>
                <a:ext uri="{FF2B5EF4-FFF2-40B4-BE49-F238E27FC236}">
                  <a16:creationId xmlns:a16="http://schemas.microsoft.com/office/drawing/2014/main" id="{BE7D3E94-83A0-E52B-2BD3-6B43125A0598}"/>
                </a:ext>
              </a:extLst>
            </p:cNvPr>
            <p:cNvGrpSpPr/>
            <p:nvPr/>
          </p:nvGrpSpPr>
          <p:grpSpPr>
            <a:xfrm>
              <a:off x="358493" y="2362200"/>
              <a:ext cx="5886449" cy="3726656"/>
              <a:chOff x="358493" y="2362200"/>
              <a:chExt cx="5886449" cy="3726656"/>
            </a:xfrm>
          </p:grpSpPr>
          <p:grpSp>
            <p:nvGrpSpPr>
              <p:cNvPr id="14" name="Group 13">
                <a:extLst>
                  <a:ext uri="{FF2B5EF4-FFF2-40B4-BE49-F238E27FC236}">
                    <a16:creationId xmlns:a16="http://schemas.microsoft.com/office/drawing/2014/main" id="{EB1D0345-3D62-F34F-766E-78DFB294C9B6}"/>
                  </a:ext>
                </a:extLst>
              </p:cNvPr>
              <p:cNvGrpSpPr/>
              <p:nvPr/>
            </p:nvGrpSpPr>
            <p:grpSpPr>
              <a:xfrm>
                <a:off x="358493" y="2362200"/>
                <a:ext cx="5886449" cy="3726656"/>
                <a:chOff x="611188" y="1196975"/>
                <a:chExt cx="7848598" cy="4968875"/>
              </a:xfrm>
            </p:grpSpPr>
            <p:grpSp>
              <p:nvGrpSpPr>
                <p:cNvPr id="19" name="Group 4">
                  <a:extLst>
                    <a:ext uri="{FF2B5EF4-FFF2-40B4-BE49-F238E27FC236}">
                      <a16:creationId xmlns:a16="http://schemas.microsoft.com/office/drawing/2014/main" id="{E3CC8FF9-0C10-C331-9050-13FAB2B95963}"/>
                    </a:ext>
                  </a:extLst>
                </p:cNvPr>
                <p:cNvGrpSpPr>
                  <a:grpSpLocks/>
                </p:cNvGrpSpPr>
                <p:nvPr/>
              </p:nvGrpSpPr>
              <p:grpSpPr bwMode="auto">
                <a:xfrm>
                  <a:off x="611188" y="1196975"/>
                  <a:ext cx="7848598" cy="4968875"/>
                  <a:chOff x="611560" y="1196752"/>
                  <a:chExt cx="7848872" cy="4968552"/>
                </a:xfrm>
              </p:grpSpPr>
              <p:sp>
                <p:nvSpPr>
                  <p:cNvPr id="22" name="Rectangle 5">
                    <a:extLst>
                      <a:ext uri="{FF2B5EF4-FFF2-40B4-BE49-F238E27FC236}">
                        <a16:creationId xmlns:a16="http://schemas.microsoft.com/office/drawing/2014/main" id="{3F0E3114-146C-DEE6-910A-8E7CCB816E3A}"/>
                      </a:ext>
                    </a:extLst>
                  </p:cNvPr>
                  <p:cNvSpPr>
                    <a:spLocks noChangeArrowheads="1"/>
                  </p:cNvSpPr>
                  <p:nvPr/>
                </p:nvSpPr>
                <p:spPr bwMode="auto">
                  <a:xfrm>
                    <a:off x="611560" y="1196752"/>
                    <a:ext cx="7848872" cy="4968552"/>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23" name="Rectangle 6">
                    <a:extLst>
                      <a:ext uri="{FF2B5EF4-FFF2-40B4-BE49-F238E27FC236}">
                        <a16:creationId xmlns:a16="http://schemas.microsoft.com/office/drawing/2014/main" id="{0A017AA8-605C-841B-7461-7F3590675D4A}"/>
                      </a:ext>
                    </a:extLst>
                  </p:cNvPr>
                  <p:cNvSpPr>
                    <a:spLocks noChangeArrowheads="1"/>
                  </p:cNvSpPr>
                  <p:nvPr/>
                </p:nvSpPr>
                <p:spPr bwMode="auto">
                  <a:xfrm>
                    <a:off x="683568" y="4725144"/>
                    <a:ext cx="7632848" cy="720080"/>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24" name="Rectangle 7">
                    <a:extLst>
                      <a:ext uri="{FF2B5EF4-FFF2-40B4-BE49-F238E27FC236}">
                        <a16:creationId xmlns:a16="http://schemas.microsoft.com/office/drawing/2014/main" id="{0A3FF25A-9FA2-EDDF-70F0-D290B0C71786}"/>
                      </a:ext>
                    </a:extLst>
                  </p:cNvPr>
                  <p:cNvSpPr>
                    <a:spLocks noChangeArrowheads="1"/>
                  </p:cNvSpPr>
                  <p:nvPr/>
                </p:nvSpPr>
                <p:spPr bwMode="auto">
                  <a:xfrm>
                    <a:off x="683568" y="3140968"/>
                    <a:ext cx="2016224" cy="720080"/>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25" name="TextBox 8">
                    <a:extLst>
                      <a:ext uri="{FF2B5EF4-FFF2-40B4-BE49-F238E27FC236}">
                        <a16:creationId xmlns:a16="http://schemas.microsoft.com/office/drawing/2014/main" id="{3919E412-4518-871D-F269-DA91524FAC1C}"/>
                      </a:ext>
                    </a:extLst>
                  </p:cNvPr>
                  <p:cNvSpPr txBox="1">
                    <a:spLocks noChangeArrowheads="1"/>
                  </p:cNvSpPr>
                  <p:nvPr/>
                </p:nvSpPr>
                <p:spPr bwMode="auto">
                  <a:xfrm>
                    <a:off x="2735209" y="5547277"/>
                    <a:ext cx="3601573" cy="49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1" lang="en-US" altLang="zh-CN" sz="18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Telecom and data Network</a:t>
                    </a:r>
                  </a:p>
                </p:txBody>
              </p:sp>
              <p:sp>
                <p:nvSpPr>
                  <p:cNvPr id="26" name="TextBox 9">
                    <a:extLst>
                      <a:ext uri="{FF2B5EF4-FFF2-40B4-BE49-F238E27FC236}">
                        <a16:creationId xmlns:a16="http://schemas.microsoft.com/office/drawing/2014/main" id="{CC9488B1-20F0-9412-6549-7B324D139E97}"/>
                      </a:ext>
                    </a:extLst>
                  </p:cNvPr>
                  <p:cNvSpPr txBox="1">
                    <a:spLocks noChangeArrowheads="1"/>
                  </p:cNvSpPr>
                  <p:nvPr/>
                </p:nvSpPr>
                <p:spPr bwMode="auto">
                  <a:xfrm>
                    <a:off x="1971670" y="4843899"/>
                    <a:ext cx="5048601" cy="49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1" lang="en-US" altLang="zh-CN" sz="18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DDNS Chain Nodes &amp; Public Blockchain</a:t>
                    </a:r>
                  </a:p>
                </p:txBody>
              </p:sp>
              <p:sp>
                <p:nvSpPr>
                  <p:cNvPr id="27" name="TextBox 10">
                    <a:extLst>
                      <a:ext uri="{FF2B5EF4-FFF2-40B4-BE49-F238E27FC236}">
                        <a16:creationId xmlns:a16="http://schemas.microsoft.com/office/drawing/2014/main" id="{DD433D71-2289-7A15-7E3D-39B70FBA11A7}"/>
                      </a:ext>
                    </a:extLst>
                  </p:cNvPr>
                  <p:cNvSpPr txBox="1">
                    <a:spLocks noChangeArrowheads="1"/>
                  </p:cNvSpPr>
                  <p:nvPr/>
                </p:nvSpPr>
                <p:spPr bwMode="auto">
                  <a:xfrm>
                    <a:off x="1091802" y="3200046"/>
                    <a:ext cx="1074127" cy="73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Project</a:t>
                    </a:r>
                    <a:r>
                      <a:rPr kumimoji="1" lang="zh-CN" altLang="en-US"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 </a:t>
                    </a: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1</a:t>
                    </a:r>
                    <a:r>
                      <a:rPr kumimoji="1" lang="zh-CN" altLang="en-US"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 </a:t>
                    </a:r>
                    <a:endPar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endParaRP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Process</a:t>
                    </a:r>
                  </a:p>
                </p:txBody>
              </p:sp>
              <p:sp>
                <p:nvSpPr>
                  <p:cNvPr id="28" name="Rectangle 11">
                    <a:extLst>
                      <a:ext uri="{FF2B5EF4-FFF2-40B4-BE49-F238E27FC236}">
                        <a16:creationId xmlns:a16="http://schemas.microsoft.com/office/drawing/2014/main" id="{69A486CE-A1CE-2767-EF18-C5FF1D1802BD}"/>
                      </a:ext>
                    </a:extLst>
                  </p:cNvPr>
                  <p:cNvSpPr>
                    <a:spLocks noChangeArrowheads="1"/>
                  </p:cNvSpPr>
                  <p:nvPr/>
                </p:nvSpPr>
                <p:spPr bwMode="auto">
                  <a:xfrm>
                    <a:off x="2771800" y="3140968"/>
                    <a:ext cx="2016224" cy="720080"/>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29" name="Rectangle 13">
                    <a:extLst>
                      <a:ext uri="{FF2B5EF4-FFF2-40B4-BE49-F238E27FC236}">
                        <a16:creationId xmlns:a16="http://schemas.microsoft.com/office/drawing/2014/main" id="{2341A7F3-53EA-A9B0-C751-816A92749BBC}"/>
                      </a:ext>
                    </a:extLst>
                  </p:cNvPr>
                  <p:cNvSpPr>
                    <a:spLocks noChangeArrowheads="1"/>
                  </p:cNvSpPr>
                  <p:nvPr/>
                </p:nvSpPr>
                <p:spPr bwMode="auto">
                  <a:xfrm>
                    <a:off x="4860032" y="3140968"/>
                    <a:ext cx="2016224" cy="720080"/>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30" name="Rectangle 15">
                    <a:extLst>
                      <a:ext uri="{FF2B5EF4-FFF2-40B4-BE49-F238E27FC236}">
                        <a16:creationId xmlns:a16="http://schemas.microsoft.com/office/drawing/2014/main" id="{2792CDC1-B03F-AFA5-408E-EF19A987EB84}"/>
                      </a:ext>
                    </a:extLst>
                  </p:cNvPr>
                  <p:cNvSpPr>
                    <a:spLocks noChangeArrowheads="1"/>
                  </p:cNvSpPr>
                  <p:nvPr/>
                </p:nvSpPr>
                <p:spPr bwMode="auto">
                  <a:xfrm>
                    <a:off x="683568" y="3933056"/>
                    <a:ext cx="2016224" cy="720080"/>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31" name="TextBox 16">
                    <a:extLst>
                      <a:ext uri="{FF2B5EF4-FFF2-40B4-BE49-F238E27FC236}">
                        <a16:creationId xmlns:a16="http://schemas.microsoft.com/office/drawing/2014/main" id="{23307001-DD11-1D5E-4D6F-CBB39A8F46EC}"/>
                      </a:ext>
                    </a:extLst>
                  </p:cNvPr>
                  <p:cNvSpPr txBox="1">
                    <a:spLocks noChangeArrowheads="1"/>
                  </p:cNvSpPr>
                  <p:nvPr/>
                </p:nvSpPr>
                <p:spPr bwMode="auto">
                  <a:xfrm>
                    <a:off x="1068320" y="3961996"/>
                    <a:ext cx="1153211" cy="73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Product 1 </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Structure</a:t>
                    </a:r>
                  </a:p>
                </p:txBody>
              </p:sp>
              <p:sp>
                <p:nvSpPr>
                  <p:cNvPr id="32" name="Rectangle 17">
                    <a:extLst>
                      <a:ext uri="{FF2B5EF4-FFF2-40B4-BE49-F238E27FC236}">
                        <a16:creationId xmlns:a16="http://schemas.microsoft.com/office/drawing/2014/main" id="{02C491B3-ACA4-F6C1-9DD0-DE94F3EAE90F}"/>
                      </a:ext>
                    </a:extLst>
                  </p:cNvPr>
                  <p:cNvSpPr>
                    <a:spLocks noChangeArrowheads="1"/>
                  </p:cNvSpPr>
                  <p:nvPr/>
                </p:nvSpPr>
                <p:spPr bwMode="auto">
                  <a:xfrm>
                    <a:off x="2771800" y="3933056"/>
                    <a:ext cx="2016224" cy="720080"/>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33" name="Rectangle 19">
                    <a:extLst>
                      <a:ext uri="{FF2B5EF4-FFF2-40B4-BE49-F238E27FC236}">
                        <a16:creationId xmlns:a16="http://schemas.microsoft.com/office/drawing/2014/main" id="{A4FB66F2-3AC4-7E98-3F18-093AA684AA96}"/>
                      </a:ext>
                    </a:extLst>
                  </p:cNvPr>
                  <p:cNvSpPr>
                    <a:spLocks noChangeArrowheads="1"/>
                  </p:cNvSpPr>
                  <p:nvPr/>
                </p:nvSpPr>
                <p:spPr bwMode="auto">
                  <a:xfrm>
                    <a:off x="4860032" y="3933056"/>
                    <a:ext cx="2016224" cy="720080"/>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34" name="Rectangle 21">
                    <a:extLst>
                      <a:ext uri="{FF2B5EF4-FFF2-40B4-BE49-F238E27FC236}">
                        <a16:creationId xmlns:a16="http://schemas.microsoft.com/office/drawing/2014/main" id="{362AC09E-482F-C03C-B98A-44598CFE9940}"/>
                      </a:ext>
                    </a:extLst>
                  </p:cNvPr>
                  <p:cNvSpPr>
                    <a:spLocks noChangeArrowheads="1"/>
                  </p:cNvSpPr>
                  <p:nvPr/>
                </p:nvSpPr>
                <p:spPr bwMode="auto">
                  <a:xfrm>
                    <a:off x="683568" y="2311235"/>
                    <a:ext cx="2016224" cy="757725"/>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35" name="TextBox 22">
                    <a:extLst>
                      <a:ext uri="{FF2B5EF4-FFF2-40B4-BE49-F238E27FC236}">
                        <a16:creationId xmlns:a16="http://schemas.microsoft.com/office/drawing/2014/main" id="{FCC44B0B-C460-060F-6C31-325E1F490DD5}"/>
                      </a:ext>
                    </a:extLst>
                  </p:cNvPr>
                  <p:cNvSpPr txBox="1">
                    <a:spLocks noChangeArrowheads="1"/>
                  </p:cNvSpPr>
                  <p:nvPr/>
                </p:nvSpPr>
                <p:spPr bwMode="auto">
                  <a:xfrm>
                    <a:off x="994060" y="2339816"/>
                    <a:ext cx="1472964" cy="73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TokenizationAsset-1 </a:t>
                    </a:r>
                  </a:p>
                </p:txBody>
              </p:sp>
              <p:sp>
                <p:nvSpPr>
                  <p:cNvPr id="36" name="Rectangle 23">
                    <a:extLst>
                      <a:ext uri="{FF2B5EF4-FFF2-40B4-BE49-F238E27FC236}">
                        <a16:creationId xmlns:a16="http://schemas.microsoft.com/office/drawing/2014/main" id="{CF27218B-39DE-4713-C49E-44B57B8E3273}"/>
                      </a:ext>
                    </a:extLst>
                  </p:cNvPr>
                  <p:cNvSpPr>
                    <a:spLocks noChangeArrowheads="1"/>
                  </p:cNvSpPr>
                  <p:nvPr/>
                </p:nvSpPr>
                <p:spPr bwMode="auto">
                  <a:xfrm>
                    <a:off x="2771800" y="2311235"/>
                    <a:ext cx="2016224" cy="757725"/>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37" name="Rectangle 24">
                    <a:extLst>
                      <a:ext uri="{FF2B5EF4-FFF2-40B4-BE49-F238E27FC236}">
                        <a16:creationId xmlns:a16="http://schemas.microsoft.com/office/drawing/2014/main" id="{E100FF6C-AC54-D3A7-5320-F5EFA3E8B9A0}"/>
                      </a:ext>
                    </a:extLst>
                  </p:cNvPr>
                  <p:cNvSpPr>
                    <a:spLocks noChangeArrowheads="1"/>
                  </p:cNvSpPr>
                  <p:nvPr/>
                </p:nvSpPr>
                <p:spPr bwMode="auto">
                  <a:xfrm>
                    <a:off x="4860032" y="2311235"/>
                    <a:ext cx="2016224" cy="757725"/>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38" name="Rectangle 25">
                    <a:extLst>
                      <a:ext uri="{FF2B5EF4-FFF2-40B4-BE49-F238E27FC236}">
                        <a16:creationId xmlns:a16="http://schemas.microsoft.com/office/drawing/2014/main" id="{AF4E7BBB-D2D1-B662-FE2A-9FBE44571225}"/>
                      </a:ext>
                    </a:extLst>
                  </p:cNvPr>
                  <p:cNvSpPr>
                    <a:spLocks noChangeArrowheads="1"/>
                  </p:cNvSpPr>
                  <p:nvPr/>
                </p:nvSpPr>
                <p:spPr bwMode="auto">
                  <a:xfrm>
                    <a:off x="683568" y="1303123"/>
                    <a:ext cx="6192688" cy="864096"/>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39" name="TextBox 26">
                    <a:extLst>
                      <a:ext uri="{FF2B5EF4-FFF2-40B4-BE49-F238E27FC236}">
                        <a16:creationId xmlns:a16="http://schemas.microsoft.com/office/drawing/2014/main" id="{DDA1D925-C0A8-1D89-0691-CC7149F0C0F5}"/>
                      </a:ext>
                    </a:extLst>
                  </p:cNvPr>
                  <p:cNvSpPr txBox="1">
                    <a:spLocks noChangeArrowheads="1"/>
                  </p:cNvSpPr>
                  <p:nvPr/>
                </p:nvSpPr>
                <p:spPr bwMode="auto">
                  <a:xfrm>
                    <a:off x="2245134" y="1506439"/>
                    <a:ext cx="3749054" cy="49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1" lang="en-US" altLang="zh-CN" sz="1800" b="1" i="0" u="none" strike="noStrike" kern="0" cap="none" spc="0" normalizeH="0" baseline="0" noProof="0" dirty="0">
                        <a:ln>
                          <a:noFill/>
                        </a:ln>
                        <a:solidFill>
                          <a:srgbClr val="000000"/>
                        </a:solidFill>
                        <a:effectLst/>
                        <a:uLnTx/>
                        <a:uFillTx/>
                        <a:cs typeface="Arial" panose="020B0604020202020204" pitchFamily="34" charset="0"/>
                        <a:sym typeface="Arial"/>
                      </a:rPr>
                      <a:t>App</a:t>
                    </a:r>
                    <a:r>
                      <a:rPr kumimoji="1" lang="zh-CN" altLang="en-US" sz="1800" b="1" i="0" u="none" strike="noStrike" kern="0" cap="none" spc="0" normalizeH="0" baseline="0" noProof="0" dirty="0">
                        <a:ln>
                          <a:noFill/>
                        </a:ln>
                        <a:solidFill>
                          <a:srgbClr val="000000"/>
                        </a:solidFill>
                        <a:effectLst/>
                        <a:uLnTx/>
                        <a:uFillTx/>
                        <a:cs typeface="Arial" panose="020B0604020202020204" pitchFamily="34" charset="0"/>
                        <a:sym typeface="Arial"/>
                      </a:rPr>
                      <a:t>，</a:t>
                    </a:r>
                    <a:r>
                      <a:rPr kumimoji="1" lang="en-US" altLang="zh-CN" sz="1800" b="1" i="0" u="none" strike="noStrike" kern="0" cap="none" spc="0" normalizeH="0" baseline="0" noProof="0" dirty="0">
                        <a:ln>
                          <a:noFill/>
                        </a:ln>
                        <a:solidFill>
                          <a:srgbClr val="000000"/>
                        </a:solidFill>
                        <a:effectLst/>
                        <a:uLnTx/>
                        <a:uFillTx/>
                        <a:cs typeface="Arial" panose="020B0604020202020204" pitchFamily="34" charset="0"/>
                        <a:sym typeface="Arial"/>
                      </a:rPr>
                      <a:t>Service</a:t>
                    </a:r>
                    <a:r>
                      <a:rPr kumimoji="1" lang="zh-CN" altLang="en-US" sz="1800" b="1" i="0" u="none" strike="noStrike" kern="0" cap="none" spc="0" normalizeH="0" baseline="0" noProof="0" dirty="0">
                        <a:ln>
                          <a:noFill/>
                        </a:ln>
                        <a:solidFill>
                          <a:srgbClr val="000000"/>
                        </a:solidFill>
                        <a:effectLst/>
                        <a:uLnTx/>
                        <a:uFillTx/>
                        <a:cs typeface="Arial" panose="020B0604020202020204" pitchFamily="34" charset="0"/>
                        <a:sym typeface="Arial"/>
                      </a:rPr>
                      <a:t>，</a:t>
                    </a:r>
                    <a:r>
                      <a:rPr kumimoji="1" lang="en-US" altLang="zh-CN" sz="1800" b="1" i="0" u="none" strike="noStrike" kern="0" cap="none" spc="0" normalizeH="0" baseline="0" noProof="0" dirty="0">
                        <a:ln>
                          <a:noFill/>
                        </a:ln>
                        <a:solidFill>
                          <a:srgbClr val="000000"/>
                        </a:solidFill>
                        <a:effectLst/>
                        <a:uLnTx/>
                        <a:uFillTx/>
                        <a:cs typeface="Arial" panose="020B0604020202020204" pitchFamily="34" charset="0"/>
                        <a:sym typeface="Arial"/>
                      </a:rPr>
                      <a:t>Business</a:t>
                    </a:r>
                  </a:p>
                </p:txBody>
              </p:sp>
              <p:sp>
                <p:nvSpPr>
                  <p:cNvPr id="40" name="Rectangle 27">
                    <a:extLst>
                      <a:ext uri="{FF2B5EF4-FFF2-40B4-BE49-F238E27FC236}">
                        <a16:creationId xmlns:a16="http://schemas.microsoft.com/office/drawing/2014/main" id="{37A5D91B-DF35-E8BA-CD55-71C6D817FFEF}"/>
                      </a:ext>
                    </a:extLst>
                  </p:cNvPr>
                  <p:cNvSpPr>
                    <a:spLocks noChangeArrowheads="1"/>
                  </p:cNvSpPr>
                  <p:nvPr/>
                </p:nvSpPr>
                <p:spPr bwMode="auto">
                  <a:xfrm>
                    <a:off x="7020272" y="1303122"/>
                    <a:ext cx="1296144" cy="3350013"/>
                  </a:xfrm>
                  <a:prstGeom prst="rect">
                    <a:avLst/>
                  </a:prstGeom>
                  <a:noFill/>
                  <a:ln w="12700" algn="ctr">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r" defTabSz="685800" rtl="0" eaLnBrk="1" fontAlgn="base" latinLnBrk="0" hangingPunct="1">
                      <a:lnSpc>
                        <a:spcPct val="100000"/>
                      </a:lnSpc>
                      <a:spcBef>
                        <a:spcPct val="0"/>
                      </a:spcBef>
                      <a:spcAft>
                        <a:spcPct val="0"/>
                      </a:spcAft>
                      <a:buClrTx/>
                      <a:buSzTx/>
                      <a:buFont typeface="Arial"/>
                      <a:buNone/>
                      <a:tabLst/>
                      <a:defRPr/>
                    </a:pPr>
                    <a:endParaRPr kumimoji="0" lang="en-US" altLang="zh-CN" sz="1350" b="0" i="1"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itchFamily="34" charset="0"/>
                      <a:sym typeface="Arial"/>
                    </a:endParaRPr>
                  </a:p>
                </p:txBody>
              </p:sp>
              <p:sp>
                <p:nvSpPr>
                  <p:cNvPr id="41" name="TextBox 28">
                    <a:extLst>
                      <a:ext uri="{FF2B5EF4-FFF2-40B4-BE49-F238E27FC236}">
                        <a16:creationId xmlns:a16="http://schemas.microsoft.com/office/drawing/2014/main" id="{354A6CFD-9ECB-EB80-FD9C-98969238F666}"/>
                      </a:ext>
                    </a:extLst>
                  </p:cNvPr>
                  <p:cNvSpPr txBox="1">
                    <a:spLocks noChangeArrowheads="1"/>
                  </p:cNvSpPr>
                  <p:nvPr/>
                </p:nvSpPr>
                <p:spPr bwMode="auto">
                  <a:xfrm>
                    <a:off x="7052597" y="2238375"/>
                    <a:ext cx="1169198" cy="123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8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Business</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8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Token</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8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Model</a:t>
                    </a:r>
                  </a:p>
                </p:txBody>
              </p:sp>
            </p:grpSp>
            <p:sp>
              <p:nvSpPr>
                <p:cNvPr id="20" name="TextBox 29">
                  <a:extLst>
                    <a:ext uri="{FF2B5EF4-FFF2-40B4-BE49-F238E27FC236}">
                      <a16:creationId xmlns:a16="http://schemas.microsoft.com/office/drawing/2014/main" id="{B685E601-C938-D1F5-C7B0-9BC39C4BC86A}"/>
                    </a:ext>
                  </a:extLst>
                </p:cNvPr>
                <p:cNvSpPr txBox="1">
                  <a:spLocks noChangeArrowheads="1"/>
                </p:cNvSpPr>
                <p:nvPr/>
              </p:nvSpPr>
              <p:spPr bwMode="auto">
                <a:xfrm>
                  <a:off x="3095625" y="2340112"/>
                  <a:ext cx="1473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Tokenization</a:t>
                  </a:r>
                  <a:r>
                    <a:rPr kumimoji="1" lang="zh-CN" altLang="en-US"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 </a:t>
                  </a: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Asset-2 </a:t>
                  </a:r>
                </a:p>
              </p:txBody>
            </p:sp>
            <p:sp>
              <p:nvSpPr>
                <p:cNvPr id="21" name="TextBox 30">
                  <a:extLst>
                    <a:ext uri="{FF2B5EF4-FFF2-40B4-BE49-F238E27FC236}">
                      <a16:creationId xmlns:a16="http://schemas.microsoft.com/office/drawing/2014/main" id="{1B084CE7-D62D-F503-F552-5EC181F097F1}"/>
                    </a:ext>
                  </a:extLst>
                </p:cNvPr>
                <p:cNvSpPr txBox="1">
                  <a:spLocks noChangeArrowheads="1"/>
                </p:cNvSpPr>
                <p:nvPr/>
              </p:nvSpPr>
              <p:spPr bwMode="auto">
                <a:xfrm>
                  <a:off x="5167313" y="2340112"/>
                  <a:ext cx="1473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Tokenization</a:t>
                  </a:r>
                  <a:r>
                    <a:rPr kumimoji="1" lang="zh-CN" altLang="en-US"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 </a:t>
                  </a: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Asset-3 </a:t>
                  </a:r>
                </a:p>
              </p:txBody>
            </p:sp>
          </p:grpSp>
          <p:sp>
            <p:nvSpPr>
              <p:cNvPr id="15" name="TextBox 10">
                <a:extLst>
                  <a:ext uri="{FF2B5EF4-FFF2-40B4-BE49-F238E27FC236}">
                    <a16:creationId xmlns:a16="http://schemas.microsoft.com/office/drawing/2014/main" id="{E3FF0B0A-E08C-0F3D-6C8B-839D9B586127}"/>
                  </a:ext>
                </a:extLst>
              </p:cNvPr>
              <p:cNvSpPr txBox="1">
                <a:spLocks noChangeArrowheads="1"/>
              </p:cNvSpPr>
              <p:nvPr/>
            </p:nvSpPr>
            <p:spPr bwMode="auto">
              <a:xfrm>
                <a:off x="2331892" y="3824576"/>
                <a:ext cx="8055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Project</a:t>
                </a:r>
                <a:r>
                  <a:rPr kumimoji="1" lang="zh-CN" altLang="en-US"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 </a:t>
                </a: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2</a:t>
                </a:r>
                <a:r>
                  <a:rPr kumimoji="1" lang="zh-CN" altLang="en-US"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 </a:t>
                </a:r>
                <a:endPar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endParaRP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Process</a:t>
                </a:r>
              </a:p>
            </p:txBody>
          </p:sp>
          <p:sp>
            <p:nvSpPr>
              <p:cNvPr id="16" name="TextBox 10">
                <a:extLst>
                  <a:ext uri="{FF2B5EF4-FFF2-40B4-BE49-F238E27FC236}">
                    <a16:creationId xmlns:a16="http://schemas.microsoft.com/office/drawing/2014/main" id="{21C0A5F3-86CC-E990-16B6-794BBC17B13D}"/>
                  </a:ext>
                </a:extLst>
              </p:cNvPr>
              <p:cNvSpPr txBox="1">
                <a:spLocks noChangeArrowheads="1"/>
              </p:cNvSpPr>
              <p:nvPr/>
            </p:nvSpPr>
            <p:spPr bwMode="auto">
              <a:xfrm>
                <a:off x="3937040" y="3839742"/>
                <a:ext cx="8055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Project</a:t>
                </a:r>
                <a:r>
                  <a:rPr kumimoji="1" lang="zh-CN" altLang="en-US"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 </a:t>
                </a: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3</a:t>
                </a:r>
                <a:r>
                  <a:rPr kumimoji="1" lang="zh-CN" altLang="en-US"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 </a:t>
                </a:r>
                <a:endPar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endParaRP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Process</a:t>
                </a:r>
              </a:p>
            </p:txBody>
          </p:sp>
          <p:sp>
            <p:nvSpPr>
              <p:cNvPr id="17" name="TextBox 16">
                <a:extLst>
                  <a:ext uri="{FF2B5EF4-FFF2-40B4-BE49-F238E27FC236}">
                    <a16:creationId xmlns:a16="http://schemas.microsoft.com/office/drawing/2014/main" id="{BFE1320A-8433-1BC4-6D6B-B300A875CD1C}"/>
                  </a:ext>
                </a:extLst>
              </p:cNvPr>
              <p:cNvSpPr txBox="1">
                <a:spLocks noChangeArrowheads="1"/>
              </p:cNvSpPr>
              <p:nvPr/>
            </p:nvSpPr>
            <p:spPr bwMode="auto">
              <a:xfrm>
                <a:off x="2307998" y="4402034"/>
                <a:ext cx="86487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Product 2 </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Structure</a:t>
                </a:r>
              </a:p>
            </p:txBody>
          </p:sp>
          <p:sp>
            <p:nvSpPr>
              <p:cNvPr id="18" name="TextBox 16">
                <a:extLst>
                  <a:ext uri="{FF2B5EF4-FFF2-40B4-BE49-F238E27FC236}">
                    <a16:creationId xmlns:a16="http://schemas.microsoft.com/office/drawing/2014/main" id="{0699707F-CFC8-C0BE-15B2-AE4547F452EE}"/>
                  </a:ext>
                </a:extLst>
              </p:cNvPr>
              <p:cNvSpPr txBox="1">
                <a:spLocks noChangeArrowheads="1"/>
              </p:cNvSpPr>
              <p:nvPr/>
            </p:nvSpPr>
            <p:spPr bwMode="auto">
              <a:xfrm>
                <a:off x="3918715" y="4445547"/>
                <a:ext cx="86487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7000" rIns="27000">
                <a:spAutoFit/>
              </a:bodyPr>
              <a:lstStyle>
                <a:lvl1pPr eaLnBrk="0" hangingPunct="0">
                  <a:defRPr kumimoji="1" sz="3200" b="1" i="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3200" b="1" i="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3200" b="1" i="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3200" b="1" i="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3200" b="1" i="1">
                    <a:solidFill>
                      <a:schemeClr val="tx1"/>
                    </a:solidFill>
                    <a:latin typeface="Arial" panose="020B0604020202020204" pitchFamily="34" charset="0"/>
                    <a:ea typeface="微軟正黑體" panose="020B0604030504040204" pitchFamily="34" charset="-120"/>
                  </a:defRPr>
                </a:lvl5pPr>
                <a:lvl6pPr marL="25146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6pPr>
                <a:lvl7pPr marL="29718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7pPr>
                <a:lvl8pPr marL="34290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8pPr>
                <a:lvl9pPr marL="3886200" indent="-228600" eaLnBrk="0" fontAlgn="base" hangingPunct="0">
                  <a:spcBef>
                    <a:spcPct val="0"/>
                  </a:spcBef>
                  <a:spcAft>
                    <a:spcPct val="0"/>
                  </a:spcAft>
                  <a:defRPr kumimoji="1" sz="3200" b="1" i="1">
                    <a:solidFill>
                      <a:schemeClr val="tx1"/>
                    </a:solidFill>
                    <a:latin typeface="Arial" panose="020B0604020202020204" pitchFamily="34" charset="0"/>
                    <a:ea typeface="微軟正黑體" panose="020B0604030504040204" pitchFamily="34" charset="-120"/>
                  </a:defRPr>
                </a:lvl9p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Product 3 </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1" lang="en-US" altLang="zh-CN" sz="1500" b="1" i="0" u="none" strike="noStrike" kern="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Arial" pitchFamily="34" charset="0"/>
                    <a:sym typeface="Arial"/>
                  </a:rPr>
                  <a:t>Structure</a:t>
                </a:r>
              </a:p>
            </p:txBody>
          </p:sp>
        </p:grpSp>
        <p:pic>
          <p:nvPicPr>
            <p:cNvPr id="5" name="Picture 4">
              <a:extLst>
                <a:ext uri="{FF2B5EF4-FFF2-40B4-BE49-F238E27FC236}">
                  <a16:creationId xmlns:a16="http://schemas.microsoft.com/office/drawing/2014/main" id="{9421B12A-88E8-15D2-D31B-A200D4824887}"/>
                </a:ext>
              </a:extLst>
            </p:cNvPr>
            <p:cNvPicPr>
              <a:picLocks noChangeAspect="1"/>
            </p:cNvPicPr>
            <p:nvPr/>
          </p:nvPicPr>
          <p:blipFill>
            <a:blip r:embed="rId3"/>
            <a:stretch>
              <a:fillRect/>
            </a:stretch>
          </p:blipFill>
          <p:spPr>
            <a:xfrm>
              <a:off x="6651381" y="2705523"/>
              <a:ext cx="5485524" cy="2872487"/>
            </a:xfrm>
            <a:prstGeom prst="rect">
              <a:avLst/>
            </a:prstGeom>
          </p:spPr>
        </p:pic>
        <p:sp>
          <p:nvSpPr>
            <p:cNvPr id="7" name="TextBox 6">
              <a:extLst>
                <a:ext uri="{FF2B5EF4-FFF2-40B4-BE49-F238E27FC236}">
                  <a16:creationId xmlns:a16="http://schemas.microsoft.com/office/drawing/2014/main" id="{747C66A6-47F9-1999-813E-0BDAB8C3D50C}"/>
                </a:ext>
              </a:extLst>
            </p:cNvPr>
            <p:cNvSpPr txBox="1"/>
            <p:nvPr/>
          </p:nvSpPr>
          <p:spPr>
            <a:xfrm>
              <a:off x="2742622" y="957759"/>
              <a:ext cx="7233318" cy="523220"/>
            </a:xfrm>
            <a:prstGeom prst="rect">
              <a:avLst/>
            </a:prstGeom>
            <a:noFill/>
          </p:spPr>
          <p:txBody>
            <a:bodyPr wrap="none" lIns="36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err="1">
                  <a:ln>
                    <a:noFill/>
                  </a:ln>
                  <a:solidFill>
                    <a:srgbClr val="000000"/>
                  </a:solidFill>
                  <a:effectLst/>
                  <a:uLnTx/>
                  <a:uFillTx/>
                  <a:latin typeface="Calibri"/>
                  <a:ea typeface="微软雅黑"/>
                  <a:cs typeface="+mn-cs"/>
                </a:rPr>
                <a:t>Token_Function_Call</a:t>
              </a:r>
              <a:r>
                <a:rPr kumimoji="0" lang="en-US" altLang="zh-CN" sz="2800" b="1" i="0" u="none" strike="noStrike" kern="0" cap="none" spc="0" normalizeH="0" baseline="0" noProof="0" dirty="0">
                  <a:ln>
                    <a:noFill/>
                  </a:ln>
                  <a:solidFill>
                    <a:srgbClr val="000000"/>
                  </a:solidFill>
                  <a:effectLst/>
                  <a:uLnTx/>
                  <a:uFillTx/>
                  <a:latin typeface="Calibri"/>
                  <a:ea typeface="微软雅黑"/>
                  <a:cs typeface="+mn-cs"/>
                </a:rPr>
                <a:t>  </a:t>
              </a:r>
              <a:r>
                <a:rPr kumimoji="0" lang="en-US" altLang="zh-CN" sz="2400" b="1" i="0" u="none" strike="noStrike" kern="0" cap="none" spc="0" normalizeH="0" baseline="0" noProof="0" dirty="0">
                  <a:ln>
                    <a:noFill/>
                  </a:ln>
                  <a:solidFill>
                    <a:srgbClr val="000000"/>
                  </a:solidFill>
                  <a:effectLst/>
                  <a:uLnTx/>
                  <a:uFillTx/>
                  <a:latin typeface="Calibri"/>
                  <a:ea typeface="微软雅黑"/>
                  <a:cs typeface="+mn-cs"/>
                </a:rPr>
                <a:t>(  </a:t>
              </a:r>
              <a:r>
                <a:rPr kumimoji="0" lang="en-US" altLang="zh-CN" sz="2400" b="1" i="0" u="none" strike="noStrike" kern="0" cap="none" spc="0" normalizeH="0" baseline="0" noProof="0" dirty="0" err="1">
                  <a:ln>
                    <a:noFill/>
                  </a:ln>
                  <a:solidFill>
                    <a:srgbClr val="000000"/>
                  </a:solidFill>
                  <a:effectLst/>
                  <a:uLnTx/>
                  <a:uFillTx/>
                  <a:latin typeface="Calibri"/>
                  <a:ea typeface="微软雅黑"/>
                  <a:cs typeface="+mn-cs"/>
                </a:rPr>
                <a:t>App_Para</a:t>
              </a:r>
              <a:r>
                <a:rPr kumimoji="0" lang="zh-CN" altLang="en-US" sz="2400" b="1" i="0" u="none" strike="noStrike" kern="0" cap="none" spc="0" normalizeH="0" baseline="0" noProof="0" dirty="0">
                  <a:ln>
                    <a:noFill/>
                  </a:ln>
                  <a:solidFill>
                    <a:srgbClr val="000000"/>
                  </a:solidFill>
                  <a:effectLst/>
                  <a:uLnTx/>
                  <a:uFillTx/>
                  <a:latin typeface="Calibri"/>
                  <a:ea typeface="微软雅黑"/>
                  <a:cs typeface="+mn-cs"/>
                </a:rPr>
                <a:t>  </a:t>
              </a:r>
              <a:r>
                <a:rPr kumimoji="0" lang="en-US" altLang="zh-CN" sz="2400" b="1" i="0" u="none" strike="noStrike" kern="0" cap="none" spc="0" normalizeH="0" baseline="0" noProof="0" dirty="0">
                  <a:ln>
                    <a:noFill/>
                  </a:ln>
                  <a:solidFill>
                    <a:srgbClr val="000000"/>
                  </a:solidFill>
                  <a:effectLst/>
                  <a:uLnTx/>
                  <a:uFillTx/>
                  <a:latin typeface="Calibri"/>
                  <a:ea typeface="微软雅黑"/>
                  <a:cs typeface="+mn-cs"/>
                </a:rPr>
                <a:t>||</a:t>
              </a:r>
              <a:r>
                <a:rPr kumimoji="0" lang="zh-CN" altLang="en-US" sz="2400" b="1" i="0" u="none" strike="noStrike" kern="0" cap="none" spc="0" normalizeH="0" baseline="0" noProof="0" dirty="0">
                  <a:ln>
                    <a:noFill/>
                  </a:ln>
                  <a:solidFill>
                    <a:srgbClr val="000000"/>
                  </a:solidFill>
                  <a:effectLst/>
                  <a:uLnTx/>
                  <a:uFillTx/>
                  <a:latin typeface="Calibri"/>
                  <a:ea typeface="微软雅黑"/>
                  <a:cs typeface="+mn-cs"/>
                </a:rPr>
                <a:t>  </a:t>
              </a:r>
              <a:r>
                <a:rPr kumimoji="0" lang="en-US" altLang="zh-CN" sz="2400" b="1" i="0" u="none" strike="noStrike" kern="0" cap="none" spc="0" normalizeH="0" baseline="0" noProof="0" dirty="0" err="1">
                  <a:ln>
                    <a:noFill/>
                  </a:ln>
                  <a:solidFill>
                    <a:srgbClr val="000000"/>
                  </a:solidFill>
                  <a:effectLst/>
                  <a:uLnTx/>
                  <a:uFillTx/>
                  <a:latin typeface="Calibri"/>
                  <a:ea typeface="微软雅黑"/>
                  <a:cs typeface="+mn-cs"/>
                </a:rPr>
                <a:t>Chain_Para</a:t>
              </a:r>
              <a:r>
                <a:rPr kumimoji="0" lang="en-US" altLang="zh-CN" sz="2400" b="1" i="0" u="none" strike="noStrike" kern="0" cap="none" spc="0" normalizeH="0" baseline="0" noProof="0" dirty="0">
                  <a:ln>
                    <a:noFill/>
                  </a:ln>
                  <a:solidFill>
                    <a:srgbClr val="000000"/>
                  </a:solidFill>
                  <a:effectLst/>
                  <a:uLnTx/>
                  <a:uFillTx/>
                  <a:latin typeface="Calibri"/>
                  <a:ea typeface="微软雅黑"/>
                  <a:cs typeface="+mn-cs"/>
                </a:rPr>
                <a:t> </a:t>
              </a:r>
              <a:r>
                <a:rPr kumimoji="0" lang="zh-CN" altLang="en-US" sz="2400" b="1" i="0" u="none" strike="noStrike" kern="0" cap="none" spc="0" normalizeH="0" baseline="0" noProof="0" dirty="0">
                  <a:ln>
                    <a:noFill/>
                  </a:ln>
                  <a:solidFill>
                    <a:srgbClr val="000000"/>
                  </a:solidFill>
                  <a:effectLst/>
                  <a:uLnTx/>
                  <a:uFillTx/>
                  <a:latin typeface="Calibri"/>
                  <a:ea typeface="微软雅黑"/>
                  <a:cs typeface="+mn-cs"/>
                </a:rPr>
                <a:t>）</a:t>
              </a:r>
              <a:endParaRPr kumimoji="0" lang="en-US" sz="2400" b="1" i="0" u="none" strike="noStrike" kern="0" cap="none" spc="0" normalizeH="0" baseline="0" noProof="0" dirty="0">
                <a:ln>
                  <a:noFill/>
                </a:ln>
                <a:solidFill>
                  <a:srgbClr val="000000"/>
                </a:solidFill>
                <a:effectLst/>
                <a:uLnTx/>
                <a:uFillTx/>
                <a:latin typeface="Calibri"/>
                <a:ea typeface="微软雅黑"/>
                <a:cs typeface="+mn-cs"/>
              </a:endParaRPr>
            </a:p>
          </p:txBody>
        </p:sp>
        <p:cxnSp>
          <p:nvCxnSpPr>
            <p:cNvPr id="10" name="Straight Arrow Connector 9">
              <a:extLst>
                <a:ext uri="{FF2B5EF4-FFF2-40B4-BE49-F238E27FC236}">
                  <a16:creationId xmlns:a16="http://schemas.microsoft.com/office/drawing/2014/main" id="{CD4FB484-B612-9461-AFDD-64C6294A6698}"/>
                </a:ext>
              </a:extLst>
            </p:cNvPr>
            <p:cNvCxnSpPr>
              <a:cxnSpLocks/>
            </p:cNvCxnSpPr>
            <p:nvPr/>
          </p:nvCxnSpPr>
          <p:spPr bwMode="auto">
            <a:xfrm flipH="1">
              <a:off x="3014415" y="1436947"/>
              <a:ext cx="3811225" cy="1202761"/>
            </a:xfrm>
            <a:prstGeom prst="straightConnector1">
              <a:avLst/>
            </a:prstGeom>
            <a:solidFill>
              <a:srgbClr val="BBE0E3"/>
            </a:solidFill>
            <a:ln w="12700" cap="flat" cmpd="sng" algn="ctr">
              <a:solidFill>
                <a:srgbClr val="000000"/>
              </a:solidFill>
              <a:prstDash val="solid"/>
              <a:round/>
              <a:headEnd type="none" w="sm" len="sm"/>
              <a:tailEnd type="triangle"/>
            </a:ln>
            <a:effectLst/>
          </p:spPr>
        </p:cxnSp>
        <p:cxnSp>
          <p:nvCxnSpPr>
            <p:cNvPr id="11" name="Straight Arrow Connector 10">
              <a:extLst>
                <a:ext uri="{FF2B5EF4-FFF2-40B4-BE49-F238E27FC236}">
                  <a16:creationId xmlns:a16="http://schemas.microsoft.com/office/drawing/2014/main" id="{526BE6F3-718F-A2AE-41CF-5B5C873E5C6E}"/>
                </a:ext>
              </a:extLst>
            </p:cNvPr>
            <p:cNvCxnSpPr>
              <a:cxnSpLocks/>
            </p:cNvCxnSpPr>
            <p:nvPr/>
          </p:nvCxnSpPr>
          <p:spPr bwMode="auto">
            <a:xfrm>
              <a:off x="9659758" y="1436947"/>
              <a:ext cx="1069150" cy="1202761"/>
            </a:xfrm>
            <a:prstGeom prst="straightConnector1">
              <a:avLst/>
            </a:prstGeom>
            <a:solidFill>
              <a:srgbClr val="BBE0E3"/>
            </a:solidFill>
            <a:ln w="12700" cap="flat" cmpd="sng" algn="ctr">
              <a:solidFill>
                <a:srgbClr val="000000"/>
              </a:solidFill>
              <a:prstDash val="solid"/>
              <a:round/>
              <a:headEnd type="none" w="sm" len="sm"/>
              <a:tailEnd type="triangle"/>
            </a:ln>
            <a:effectLst/>
          </p:spPr>
        </p:cxnSp>
        <p:sp>
          <p:nvSpPr>
            <p:cNvPr id="13" name="TextBox 12">
              <a:extLst>
                <a:ext uri="{FF2B5EF4-FFF2-40B4-BE49-F238E27FC236}">
                  <a16:creationId xmlns:a16="http://schemas.microsoft.com/office/drawing/2014/main" id="{ED2B1B52-3163-46E9-A537-413FE1210308}"/>
                </a:ext>
              </a:extLst>
            </p:cNvPr>
            <p:cNvSpPr txBox="1"/>
            <p:nvPr/>
          </p:nvSpPr>
          <p:spPr>
            <a:xfrm>
              <a:off x="5438236" y="1849414"/>
              <a:ext cx="49273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0" dirty="0">
                  <a:solidFill>
                    <a:srgbClr val="000000"/>
                  </a:solidFill>
                  <a:latin typeface="Calibri"/>
                  <a:ea typeface="微软雅黑"/>
                </a:rPr>
                <a:t>Web3.0</a:t>
              </a:r>
              <a:r>
                <a:rPr kumimoji="0" lang="en-US" sz="2000" b="0" i="0" u="none" strike="noStrike" kern="0" cap="none" spc="0" normalizeH="0" baseline="0" noProof="0" dirty="0">
                  <a:ln>
                    <a:noFill/>
                  </a:ln>
                  <a:solidFill>
                    <a:srgbClr val="000000"/>
                  </a:solidFill>
                  <a:effectLst/>
                  <a:uLnTx/>
                  <a:uFillTx/>
                  <a:latin typeface="Calibri"/>
                  <a:ea typeface="微软雅黑"/>
                  <a:cs typeface="+mn-cs"/>
                </a:rPr>
                <a:t>://mind33762/Peter/HKUST/NT/HK</a:t>
              </a:r>
            </a:p>
          </p:txBody>
        </p:sp>
      </p:grpSp>
    </p:spTree>
    <p:extLst>
      <p:ext uri="{BB962C8B-B14F-4D97-AF65-F5344CB8AC3E}">
        <p14:creationId xmlns:p14="http://schemas.microsoft.com/office/powerpoint/2010/main" val="8408798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_Main layout ">
  <a:themeElements>
    <a:clrScheme name="Custom 2">
      <a:dk1>
        <a:srgbClr val="000000"/>
      </a:dk1>
      <a:lt1>
        <a:srgbClr val="FFFFFF"/>
      </a:lt1>
      <a:dk2>
        <a:srgbClr val="162F33"/>
      </a:dk2>
      <a:lt2>
        <a:srgbClr val="EAF0E0"/>
      </a:lt2>
      <a:accent1>
        <a:srgbClr val="FFFFFF"/>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odes 1-3 General Slides">
  <a:themeElements>
    <a:clrScheme name="Beyond Limits">
      <a:dk1>
        <a:srgbClr val="000000"/>
      </a:dk1>
      <a:lt1>
        <a:srgbClr val="FFFFFF"/>
      </a:lt1>
      <a:dk2>
        <a:srgbClr val="1812AF"/>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0_Office Theme">
  <a:themeElements>
    <a:clrScheme name="Custom 1">
      <a:dk1>
        <a:srgbClr val="000000"/>
      </a:dk1>
      <a:lt1>
        <a:srgbClr val="FFFFFF"/>
      </a:lt1>
      <a:dk2>
        <a:srgbClr val="2D3C50"/>
      </a:dk2>
      <a:lt2>
        <a:srgbClr val="CBD1D1"/>
      </a:lt2>
      <a:accent1>
        <a:srgbClr val="46A0D8"/>
      </a:accent1>
      <a:accent2>
        <a:srgbClr val="CC5B27"/>
      </a:accent2>
      <a:accent3>
        <a:srgbClr val="33AC55"/>
      </a:accent3>
      <a:accent4>
        <a:srgbClr val="EE9F20"/>
      </a:accent4>
      <a:accent5>
        <a:srgbClr val="824D9D"/>
      </a:accent5>
      <a:accent6>
        <a:srgbClr val="3ABA9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18311</TotalTime>
  <Words>504</Words>
  <Application>Microsoft Office PowerPoint</Application>
  <PresentationFormat>Widescreen</PresentationFormat>
  <Paragraphs>117</Paragraphs>
  <Slides>10</Slides>
  <Notes>7</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10</vt:i4>
      </vt:variant>
    </vt:vector>
  </HeadingPairs>
  <TitlesOfParts>
    <vt:vector size="34" baseType="lpstr">
      <vt:lpstr>Arial Unicode MS</vt:lpstr>
      <vt:lpstr>DIN Next LT Pro Bold</vt:lpstr>
      <vt:lpstr>Helvetica Light</vt:lpstr>
      <vt:lpstr>Helvetica Neue</vt:lpstr>
      <vt:lpstr>华文中宋</vt:lpstr>
      <vt:lpstr>Arial</vt:lpstr>
      <vt:lpstr>Calibri</vt:lpstr>
      <vt:lpstr>Calibri Light</vt:lpstr>
      <vt:lpstr>Century Gothic</vt:lpstr>
      <vt:lpstr>Helvetica</vt:lpstr>
      <vt:lpstr>Livvic</vt:lpstr>
      <vt:lpstr>Microsoft YaHei</vt:lpstr>
      <vt:lpstr>Microsoft YaHei</vt:lpstr>
      <vt:lpstr>Quattrocento Sans</vt:lpstr>
      <vt:lpstr>字魂59号-创粗黑</vt:lpstr>
      <vt:lpstr>2_Main layout </vt:lpstr>
      <vt:lpstr>2_Cover and End Slide Master</vt:lpstr>
      <vt:lpstr>Nodes 1-3 General Slides</vt:lpstr>
      <vt:lpstr>1_Engineering Project Proposal by Slidesgo</vt:lpstr>
      <vt:lpstr>Custom Design</vt:lpstr>
      <vt:lpstr>3_Engineering Project Proposal by Slidesgo</vt:lpstr>
      <vt:lpstr>6_Cover and End Slide Master</vt:lpstr>
      <vt:lpstr>10_Office Theme</vt:lpstr>
      <vt:lpstr>2_Engineering Project Proposal by Slidesgo</vt:lpstr>
      <vt:lpstr>PowerPoint Presentation</vt:lpstr>
      <vt:lpstr>Web3.0 for Data Asset Access</vt:lpstr>
      <vt:lpstr>PowerPoint Presentation</vt:lpstr>
      <vt:lpstr>PowerPoint Presentation</vt:lpstr>
      <vt:lpstr>PowerPoint Presentation</vt:lpstr>
      <vt:lpstr>Data producer  value creator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han</dc:creator>
  <cp:lastModifiedBy>James Zhibin LEI</cp:lastModifiedBy>
  <cp:revision>64</cp:revision>
  <dcterms:created xsi:type="dcterms:W3CDTF">2022-11-29T08:40:17Z</dcterms:created>
  <dcterms:modified xsi:type="dcterms:W3CDTF">2025-02-19T11:07:42Z</dcterms:modified>
</cp:coreProperties>
</file>